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5" r:id="rId1"/>
  </p:sldMasterIdLst>
  <p:sldIdLst>
    <p:sldId id="297" r:id="rId2"/>
    <p:sldId id="298" r:id="rId3"/>
    <p:sldId id="299" r:id="rId4"/>
    <p:sldId id="300" r:id="rId5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22268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8" d="100"/>
          <a:sy n="78" d="100"/>
        </p:scale>
        <p:origin x="261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660380" indent="0" algn="ctr">
              <a:buNone/>
              <a:defRPr/>
            </a:lvl2pPr>
            <a:lvl3pPr marL="1320759" indent="0" algn="ctr">
              <a:buNone/>
              <a:defRPr/>
            </a:lvl3pPr>
            <a:lvl4pPr marL="1981139" indent="0" algn="ctr">
              <a:buNone/>
              <a:defRPr/>
            </a:lvl4pPr>
            <a:lvl5pPr marL="2641519" indent="0" algn="ctr">
              <a:buNone/>
              <a:defRPr/>
            </a:lvl5pPr>
            <a:lvl6pPr marL="3301898" indent="0" algn="ctr">
              <a:buNone/>
              <a:defRPr/>
            </a:lvl6pPr>
            <a:lvl7pPr marL="3962278" indent="0" algn="ctr">
              <a:buNone/>
              <a:defRPr/>
            </a:lvl7pPr>
            <a:lvl8pPr marL="4622658" indent="0" algn="ctr">
              <a:buNone/>
              <a:defRPr/>
            </a:lvl8pPr>
            <a:lvl9pPr marL="5283037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25244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9314174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9405" y="167395"/>
            <a:ext cx="1605695" cy="8681508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9023" y="167395"/>
            <a:ext cx="4714875" cy="868150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0987763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731739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  <a:prstGeom prst="rect">
            <a:avLst/>
          </a:prstGeom>
        </p:spPr>
        <p:txBody>
          <a:bodyPr anchor="t"/>
          <a:lstStyle>
            <a:lvl1pPr algn="l">
              <a:defRPr sz="5778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89"/>
            </a:lvl1pPr>
            <a:lvl2pPr marL="660380" indent="0">
              <a:buNone/>
              <a:defRPr sz="2600"/>
            </a:lvl2pPr>
            <a:lvl3pPr marL="1320759" indent="0">
              <a:buNone/>
              <a:defRPr sz="2311"/>
            </a:lvl3pPr>
            <a:lvl4pPr marL="1981139" indent="0">
              <a:buNone/>
              <a:defRPr sz="2022"/>
            </a:lvl4pPr>
            <a:lvl5pPr marL="2641519" indent="0">
              <a:buNone/>
              <a:defRPr sz="2022"/>
            </a:lvl5pPr>
            <a:lvl6pPr marL="3301898" indent="0">
              <a:buNone/>
              <a:defRPr sz="2022"/>
            </a:lvl6pPr>
            <a:lvl7pPr marL="3962278" indent="0">
              <a:buNone/>
              <a:defRPr sz="2022"/>
            </a:lvl7pPr>
            <a:lvl8pPr marL="4622658" indent="0">
              <a:buNone/>
              <a:defRPr sz="2022"/>
            </a:lvl8pPr>
            <a:lvl9pPr marL="5283037" indent="0">
              <a:buNone/>
              <a:defRPr sz="2022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978806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  <a:prstGeom prst="rect">
            <a:avLst/>
          </a:prstGeom>
        </p:spPr>
        <p:txBody>
          <a:bodyPr/>
          <a:lstStyle>
            <a:lvl1pPr>
              <a:defRPr sz="4044"/>
            </a:lvl1pPr>
            <a:lvl2pPr>
              <a:defRPr sz="3467"/>
            </a:lvl2pPr>
            <a:lvl3pPr>
              <a:defRPr sz="2889"/>
            </a:lvl3pPr>
            <a:lvl4pPr>
              <a:defRPr sz="2600"/>
            </a:lvl4pPr>
            <a:lvl5pPr>
              <a:defRPr sz="2600"/>
            </a:lvl5pPr>
            <a:lvl6pPr>
              <a:defRPr sz="2600"/>
            </a:lvl6pPr>
            <a:lvl7pPr>
              <a:defRPr sz="2600"/>
            </a:lvl7pPr>
            <a:lvl8pPr>
              <a:defRPr sz="2600"/>
            </a:lvl8pPr>
            <a:lvl9pPr>
              <a:defRPr sz="2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038561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  <a:prstGeom prst="rect">
            <a:avLst/>
          </a:prstGeom>
        </p:spPr>
        <p:txBody>
          <a:bodyPr/>
          <a:lstStyle>
            <a:lvl1pPr>
              <a:defRPr sz="3467"/>
            </a:lvl1pPr>
            <a:lvl2pPr>
              <a:defRPr sz="2889"/>
            </a:lvl2pPr>
            <a:lvl3pPr>
              <a:defRPr sz="2600"/>
            </a:lvl3pPr>
            <a:lvl4pPr>
              <a:defRPr sz="2311"/>
            </a:lvl4pPr>
            <a:lvl5pPr>
              <a:defRPr sz="2311"/>
            </a:lvl5pPr>
            <a:lvl6pPr>
              <a:defRPr sz="2311"/>
            </a:lvl6pPr>
            <a:lvl7pPr>
              <a:defRPr sz="2311"/>
            </a:lvl7pPr>
            <a:lvl8pPr>
              <a:defRPr sz="2311"/>
            </a:lvl8pPr>
            <a:lvl9pPr>
              <a:defRPr sz="231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43804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9023" y="167394"/>
            <a:ext cx="3627926" cy="687917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604629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73482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  <a:prstGeom prst="rect">
            <a:avLst/>
          </a:prstGeo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2685309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  <a:prstGeom prst="rect">
            <a:avLst/>
          </a:prstGeom>
        </p:spPr>
        <p:txBody>
          <a:bodyPr anchor="b"/>
          <a:lstStyle>
            <a:lvl1pPr algn="l">
              <a:defRPr sz="288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22"/>
            </a:lvl1pPr>
            <a:lvl2pPr marL="660380" indent="0">
              <a:buNone/>
              <a:defRPr sz="1733"/>
            </a:lvl2pPr>
            <a:lvl3pPr marL="1320759" indent="0">
              <a:buNone/>
              <a:defRPr sz="1444"/>
            </a:lvl3pPr>
            <a:lvl4pPr marL="1981139" indent="0">
              <a:buNone/>
              <a:defRPr sz="1300"/>
            </a:lvl4pPr>
            <a:lvl5pPr marL="2641519" indent="0">
              <a:buNone/>
              <a:defRPr sz="1300"/>
            </a:lvl5pPr>
            <a:lvl6pPr marL="3301898" indent="0">
              <a:buNone/>
              <a:defRPr sz="1300"/>
            </a:lvl6pPr>
            <a:lvl7pPr marL="3962278" indent="0">
              <a:buNone/>
              <a:defRPr sz="1300"/>
            </a:lvl7pPr>
            <a:lvl8pPr marL="4622658" indent="0">
              <a:buNone/>
              <a:defRPr sz="1300"/>
            </a:lvl8pPr>
            <a:lvl9pPr marL="5283037" indent="0">
              <a:buNone/>
              <a:defRPr sz="13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635836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674109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660380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132075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98113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2641519" algn="l" rtl="0" fontAlgn="base">
        <a:spcBef>
          <a:spcPct val="0"/>
        </a:spcBef>
        <a:spcAft>
          <a:spcPct val="0"/>
        </a:spcAft>
        <a:defRPr kumimoji="1" sz="3467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495285" indent="-495285" algn="l" rtl="0" fontAlgn="base">
        <a:spcBef>
          <a:spcPct val="20000"/>
        </a:spcBef>
        <a:spcAft>
          <a:spcPct val="0"/>
        </a:spcAft>
        <a:buChar char="•"/>
        <a:defRPr kumimoji="1" sz="4622">
          <a:solidFill>
            <a:schemeClr val="tx1"/>
          </a:solidFill>
          <a:latin typeface="+mn-lt"/>
          <a:ea typeface="+mn-ea"/>
          <a:cs typeface="+mn-cs"/>
        </a:defRPr>
      </a:lvl1pPr>
      <a:lvl2pPr marL="1073117" indent="-412737" algn="l" rtl="0" fontAlgn="base">
        <a:spcBef>
          <a:spcPct val="20000"/>
        </a:spcBef>
        <a:spcAft>
          <a:spcPct val="0"/>
        </a:spcAft>
        <a:buChar char="–"/>
        <a:defRPr kumimoji="1" sz="4044">
          <a:solidFill>
            <a:schemeClr val="tx1"/>
          </a:solidFill>
          <a:latin typeface="+mn-lt"/>
          <a:ea typeface="+mn-ea"/>
        </a:defRPr>
      </a:lvl2pPr>
      <a:lvl3pPr marL="1650949" indent="-330190" algn="l" rtl="0" fontAlgn="base">
        <a:spcBef>
          <a:spcPct val="20000"/>
        </a:spcBef>
        <a:spcAft>
          <a:spcPct val="0"/>
        </a:spcAft>
        <a:buChar char="•"/>
        <a:defRPr kumimoji="1" sz="3467">
          <a:solidFill>
            <a:schemeClr val="tx1"/>
          </a:solidFill>
          <a:latin typeface="+mn-lt"/>
          <a:ea typeface="+mn-ea"/>
        </a:defRPr>
      </a:lvl3pPr>
      <a:lvl4pPr marL="2311329" indent="-330190" algn="l" rtl="0" fontAlgn="base">
        <a:spcBef>
          <a:spcPct val="20000"/>
        </a:spcBef>
        <a:spcAft>
          <a:spcPct val="0"/>
        </a:spcAft>
        <a:buChar char="–"/>
        <a:defRPr kumimoji="1" sz="2889">
          <a:solidFill>
            <a:schemeClr val="tx1"/>
          </a:solidFill>
          <a:latin typeface="+mn-lt"/>
          <a:ea typeface="+mn-ea"/>
        </a:defRPr>
      </a:lvl4pPr>
      <a:lvl5pPr marL="2971709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5pPr>
      <a:lvl6pPr marL="363208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6pPr>
      <a:lvl7pPr marL="429246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7pPr>
      <a:lvl8pPr marL="4952848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8pPr>
      <a:lvl9pPr marL="5613227" indent="-330190" algn="l" rtl="0" fontAlgn="base">
        <a:spcBef>
          <a:spcPct val="20000"/>
        </a:spcBef>
        <a:spcAft>
          <a:spcPct val="0"/>
        </a:spcAft>
        <a:buChar char="»"/>
        <a:defRPr kumimoji="1" sz="2889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A7A1011-F8AB-493C-B1B0-DF9B93DA2B59}"/>
              </a:ext>
            </a:extLst>
          </p:cNvPr>
          <p:cNvGrpSpPr/>
          <p:nvPr/>
        </p:nvGrpSpPr>
        <p:grpSpPr>
          <a:xfrm>
            <a:off x="990602" y="2535037"/>
            <a:ext cx="4876798" cy="4873030"/>
            <a:chOff x="669271" y="2702029"/>
            <a:chExt cx="5519459" cy="5515196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3C020271-A010-46BC-B7AA-81F843EB7A24}"/>
                </a:ext>
              </a:extLst>
            </p:cNvPr>
            <p:cNvGrpSpPr/>
            <p:nvPr/>
          </p:nvGrpSpPr>
          <p:grpSpPr>
            <a:xfrm>
              <a:off x="669271" y="2702029"/>
              <a:ext cx="5519459" cy="5515196"/>
              <a:chOff x="3080795" y="1916844"/>
              <a:chExt cx="4454451" cy="4451008"/>
            </a:xfrm>
            <a:solidFill>
              <a:schemeClr val="bg1"/>
            </a:solidFill>
          </p:grpSpPr>
          <p:sp>
            <p:nvSpPr>
              <p:cNvPr id="30" name="六角形 4">
                <a:extLst>
                  <a:ext uri="{FF2B5EF4-FFF2-40B4-BE49-F238E27FC236}">
                    <a16:creationId xmlns:a16="http://schemas.microsoft.com/office/drawing/2014/main" id="{D8AB61BC-F278-449B-9D46-430FB02867C3}"/>
                  </a:ext>
                </a:extLst>
              </p:cNvPr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六角形 8">
                <a:extLst>
                  <a:ext uri="{FF2B5EF4-FFF2-40B4-BE49-F238E27FC236}">
                    <a16:creationId xmlns:a16="http://schemas.microsoft.com/office/drawing/2014/main" id="{D68A80B8-FF55-41D0-88DC-A13645EC8CDF}"/>
                  </a:ext>
                </a:extLst>
              </p:cNvPr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六角形 8">
                <a:extLst>
                  <a:ext uri="{FF2B5EF4-FFF2-40B4-BE49-F238E27FC236}">
                    <a16:creationId xmlns:a16="http://schemas.microsoft.com/office/drawing/2014/main" id="{1357F6D5-8C8F-4EFE-A0AB-DAC588AC1ACA}"/>
                  </a:ext>
                </a:extLst>
              </p:cNvPr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六角形 11">
                <a:extLst>
                  <a:ext uri="{FF2B5EF4-FFF2-40B4-BE49-F238E27FC236}">
                    <a16:creationId xmlns:a16="http://schemas.microsoft.com/office/drawing/2014/main" id="{2C317178-70B3-4A64-AEC2-60BE0CE0DF61}"/>
                  </a:ext>
                </a:extLst>
              </p:cNvPr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五角形 13">
                <a:extLst>
                  <a:ext uri="{FF2B5EF4-FFF2-40B4-BE49-F238E27FC236}">
                    <a16:creationId xmlns:a16="http://schemas.microsoft.com/office/drawing/2014/main" id="{DD102601-4F86-4365-B8FD-BE07DF317126}"/>
                  </a:ext>
                </a:extLst>
              </p:cNvPr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六角形 11">
                <a:extLst>
                  <a:ext uri="{FF2B5EF4-FFF2-40B4-BE49-F238E27FC236}">
                    <a16:creationId xmlns:a16="http://schemas.microsoft.com/office/drawing/2014/main" id="{01BF3BE2-D6B2-423F-A233-F2F08136F59D}"/>
                  </a:ext>
                </a:extLst>
              </p:cNvPr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六角形 15">
                <a:extLst>
                  <a:ext uri="{FF2B5EF4-FFF2-40B4-BE49-F238E27FC236}">
                    <a16:creationId xmlns:a16="http://schemas.microsoft.com/office/drawing/2014/main" id="{1303413F-9128-418B-B277-FFC6BBBAB8DE}"/>
                  </a:ext>
                </a:extLst>
              </p:cNvPr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67">
                <a:extLst>
                  <a:ext uri="{FF2B5EF4-FFF2-40B4-BE49-F238E27FC236}">
                    <a16:creationId xmlns:a16="http://schemas.microsoft.com/office/drawing/2014/main" id="{C20C6002-30DD-4B46-B274-86966F07DFF1}"/>
                  </a:ext>
                </a:extLst>
              </p:cNvPr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 68">
                <a:extLst>
                  <a:ext uri="{FF2B5EF4-FFF2-40B4-BE49-F238E27FC236}">
                    <a16:creationId xmlns:a16="http://schemas.microsoft.com/office/drawing/2014/main" id="{7EE2F688-A1E3-44EC-9528-C042182DE96C}"/>
                  </a:ext>
                </a:extLst>
              </p:cNvPr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 69">
                <a:extLst>
                  <a:ext uri="{FF2B5EF4-FFF2-40B4-BE49-F238E27FC236}">
                    <a16:creationId xmlns:a16="http://schemas.microsoft.com/office/drawing/2014/main" id="{344D3BBB-C4D4-4B05-B77E-2DDED9210E31}"/>
                  </a:ext>
                </a:extLst>
              </p:cNvPr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 70">
                <a:extLst>
                  <a:ext uri="{FF2B5EF4-FFF2-40B4-BE49-F238E27FC236}">
                    <a16:creationId xmlns:a16="http://schemas.microsoft.com/office/drawing/2014/main" id="{9AACE7F1-9C7A-4A2B-938C-68DC3619E768}"/>
                  </a:ext>
                </a:extLst>
              </p:cNvPr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 71">
                <a:extLst>
                  <a:ext uri="{FF2B5EF4-FFF2-40B4-BE49-F238E27FC236}">
                    <a16:creationId xmlns:a16="http://schemas.microsoft.com/office/drawing/2014/main" id="{AFD325B3-5988-4AC7-9D42-93FC4464A518}"/>
                  </a:ext>
                </a:extLst>
              </p:cNvPr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 72">
                <a:extLst>
                  <a:ext uri="{FF2B5EF4-FFF2-40B4-BE49-F238E27FC236}">
                    <a16:creationId xmlns:a16="http://schemas.microsoft.com/office/drawing/2014/main" id="{46FD905A-1AC3-49C1-A5CF-2507E5DC74A5}"/>
                  </a:ext>
                </a:extLst>
              </p:cNvPr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 73">
                <a:extLst>
                  <a:ext uri="{FF2B5EF4-FFF2-40B4-BE49-F238E27FC236}">
                    <a16:creationId xmlns:a16="http://schemas.microsoft.com/office/drawing/2014/main" id="{6F36B577-2509-4FBC-B644-C5E13BA4FA99}"/>
                  </a:ext>
                </a:extLst>
              </p:cNvPr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 74">
                <a:extLst>
                  <a:ext uri="{FF2B5EF4-FFF2-40B4-BE49-F238E27FC236}">
                    <a16:creationId xmlns:a16="http://schemas.microsoft.com/office/drawing/2014/main" id="{EADE0432-67FC-48E7-A108-5994A2C0A0A9}"/>
                  </a:ext>
                </a:extLst>
              </p:cNvPr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五角形 44">
              <a:extLst>
                <a:ext uri="{FF2B5EF4-FFF2-40B4-BE49-F238E27FC236}">
                  <a16:creationId xmlns:a16="http://schemas.microsoft.com/office/drawing/2014/main" id="{546BFF61-3AD7-448B-AF91-928B773630BF}"/>
                </a:ext>
              </a:extLst>
            </p:cNvPr>
            <p:cNvSpPr/>
            <p:nvPr/>
          </p:nvSpPr>
          <p:spPr>
            <a:xfrm>
              <a:off x="2115197" y="4005660"/>
              <a:ext cx="2605084" cy="2489020"/>
            </a:xfrm>
            <a:prstGeom prst="pentagon">
              <a:avLst/>
            </a:prstGeom>
            <a:solidFill>
              <a:schemeClr val="bg1">
                <a:lumMod val="75000"/>
              </a:schemeClr>
            </a:solidFill>
            <a:ln w="1270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35786D-C3EB-429F-8ED8-EB4AC440FF19}"/>
              </a:ext>
            </a:extLst>
          </p:cNvPr>
          <p:cNvSpPr txBox="1"/>
          <p:nvPr/>
        </p:nvSpPr>
        <p:spPr>
          <a:xfrm>
            <a:off x="669270" y="345990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solidFill>
                  <a:srgbClr val="002060"/>
                </a:solidFill>
                <a:latin typeface="+mj-ea"/>
                <a:ea typeface="+mj-ea"/>
              </a:rPr>
              <a:t>〇〇地区少年サッカーチーム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160C2A9-1FC3-4234-80B6-18445C4B67FE}"/>
              </a:ext>
            </a:extLst>
          </p:cNvPr>
          <p:cNvGrpSpPr/>
          <p:nvPr/>
        </p:nvGrpSpPr>
        <p:grpSpPr>
          <a:xfrm>
            <a:off x="321276" y="1103759"/>
            <a:ext cx="6215448" cy="1153188"/>
            <a:chOff x="321276" y="1103759"/>
            <a:chExt cx="6215448" cy="1153188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89B834D-16CA-4C00-BB6D-4D2C2720D0F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19050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D7442F4-4F78-4365-96BF-A3E6EF2CF8B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94F9F5D-561E-48DB-8F9B-93B015E14244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gradFill>
                    <a:gsLst>
                      <a:gs pos="40000">
                        <a:srgbClr val="FF0000"/>
                      </a:gs>
                      <a:gs pos="50000">
                        <a:srgbClr val="FFC000"/>
                      </a:gs>
                      <a:gs pos="60000">
                        <a:srgbClr val="FF0000"/>
                      </a:gs>
                    </a:gsLst>
                    <a:lin ang="5400000" scaled="1"/>
                  </a:gradFill>
                  <a:latin typeface="+mj-ea"/>
                  <a:ea typeface="+mj-ea"/>
                </a:rPr>
                <a:t>メンバー募集</a:t>
              </a:r>
            </a:p>
          </p:txBody>
        </p:sp>
      </p:grp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A6F4EE85-0AE0-407D-9C2A-B4BF756FE156}"/>
              </a:ext>
            </a:extLst>
          </p:cNvPr>
          <p:cNvSpPr/>
          <p:nvPr/>
        </p:nvSpPr>
        <p:spPr bwMode="auto">
          <a:xfrm>
            <a:off x="257478" y="7897842"/>
            <a:ext cx="6279245" cy="1765141"/>
          </a:xfrm>
          <a:prstGeom prst="rect">
            <a:avLst/>
          </a:prstGeom>
          <a:solidFill>
            <a:schemeClr val="bg1"/>
          </a:solidFill>
          <a:ln w="57150">
            <a:solidFill>
              <a:srgbClr val="002060"/>
            </a:solidFill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F1D1F1E-9430-4B31-8215-54BC6CEB3F06}"/>
              </a:ext>
            </a:extLst>
          </p:cNvPr>
          <p:cNvSpPr txBox="1"/>
          <p:nvPr/>
        </p:nvSpPr>
        <p:spPr>
          <a:xfrm>
            <a:off x="1284826" y="7751586"/>
            <a:ext cx="42883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C00000"/>
                </a:solidFill>
                <a:latin typeface="+mj-ea"/>
                <a:ea typeface="+mj-ea"/>
              </a:rPr>
              <a:t>〇〇〇フットボールクラブ募集内容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9EC9E87-CE37-4EB2-9D9D-C23E2C6B9868}"/>
              </a:ext>
            </a:extLst>
          </p:cNvPr>
          <p:cNvGrpSpPr/>
          <p:nvPr/>
        </p:nvGrpSpPr>
        <p:grpSpPr>
          <a:xfrm rot="20700000">
            <a:off x="4830676" y="5791437"/>
            <a:ext cx="1662090" cy="1662090"/>
            <a:chOff x="4824155" y="1802650"/>
            <a:chExt cx="1662090" cy="1662090"/>
          </a:xfrm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362FC52A-7697-48AE-AC34-D61BC208EA42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00206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90EA9C30-AEB2-42C5-A938-39759DE55DC3}"/>
                </a:ext>
              </a:extLst>
            </p:cNvPr>
            <p:cNvSpPr txBox="1"/>
            <p:nvPr/>
          </p:nvSpPr>
          <p:spPr>
            <a:xfrm>
              <a:off x="5032309" y="2140165"/>
              <a:ext cx="1238402" cy="1040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体験練習</a:t>
              </a:r>
              <a:b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</a:b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参加者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募集中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E7C52E2-C670-49CF-8CA1-7DECD353F2E9}"/>
              </a:ext>
            </a:extLst>
          </p:cNvPr>
          <p:cNvSpPr txBox="1"/>
          <p:nvPr/>
        </p:nvSpPr>
        <p:spPr>
          <a:xfrm>
            <a:off x="395889" y="8081621"/>
            <a:ext cx="800219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込：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917C740-0696-4781-9671-BF4EBC368BC1}"/>
              </a:ext>
            </a:extLst>
          </p:cNvPr>
          <p:cNvSpPr txBox="1"/>
          <p:nvPr/>
        </p:nvSpPr>
        <p:spPr>
          <a:xfrm>
            <a:off x="1064897" y="8081621"/>
            <a:ext cx="2492990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〇〇小学校グラウンド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〇〇市在住の小学生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0E31356-4E5D-49E9-A242-45AD152237A6}"/>
              </a:ext>
            </a:extLst>
          </p:cNvPr>
          <p:cNvSpPr txBox="1"/>
          <p:nvPr/>
        </p:nvSpPr>
        <p:spPr>
          <a:xfrm>
            <a:off x="3632537" y="8081621"/>
            <a:ext cx="954107" cy="350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F6462DA-D9F0-44F7-8B27-68CBD914B6A5}"/>
              </a:ext>
            </a:extLst>
          </p:cNvPr>
          <p:cNvSpPr txBox="1"/>
          <p:nvPr/>
        </p:nvSpPr>
        <p:spPr>
          <a:xfrm>
            <a:off x="3645059" y="8348134"/>
            <a:ext cx="2853666" cy="1196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担当 田中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TEL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MAIL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karate_info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B2DAF7C6-6F56-4921-B5AE-5E18CF45CEE3}"/>
              </a:ext>
            </a:extLst>
          </p:cNvPr>
          <p:cNvSpPr>
            <a:spLocks/>
          </p:cNvSpPr>
          <p:nvPr/>
        </p:nvSpPr>
        <p:spPr bwMode="auto">
          <a:xfrm>
            <a:off x="533544" y="2473719"/>
            <a:ext cx="1829978" cy="2167934"/>
          </a:xfrm>
          <a:custGeom>
            <a:avLst/>
            <a:gdLst>
              <a:gd name="T0" fmla="*/ 104 w 1240"/>
              <a:gd name="T1" fmla="*/ 237 h 1469"/>
              <a:gd name="T2" fmla="*/ 135 w 1240"/>
              <a:gd name="T3" fmla="*/ 286 h 1469"/>
              <a:gd name="T4" fmla="*/ 160 w 1240"/>
              <a:gd name="T5" fmla="*/ 320 h 1469"/>
              <a:gd name="T6" fmla="*/ 282 w 1240"/>
              <a:gd name="T7" fmla="*/ 344 h 1469"/>
              <a:gd name="T8" fmla="*/ 311 w 1240"/>
              <a:gd name="T9" fmla="*/ 383 h 1469"/>
              <a:gd name="T10" fmla="*/ 373 w 1240"/>
              <a:gd name="T11" fmla="*/ 506 h 1469"/>
              <a:gd name="T12" fmla="*/ 493 w 1240"/>
              <a:gd name="T13" fmla="*/ 631 h 1469"/>
              <a:gd name="T14" fmla="*/ 422 w 1240"/>
              <a:gd name="T15" fmla="*/ 744 h 1469"/>
              <a:gd name="T16" fmla="*/ 368 w 1240"/>
              <a:gd name="T17" fmla="*/ 785 h 1469"/>
              <a:gd name="T18" fmla="*/ 311 w 1240"/>
              <a:gd name="T19" fmla="*/ 787 h 1469"/>
              <a:gd name="T20" fmla="*/ 300 w 1240"/>
              <a:gd name="T21" fmla="*/ 830 h 1469"/>
              <a:gd name="T22" fmla="*/ 339 w 1240"/>
              <a:gd name="T23" fmla="*/ 849 h 1469"/>
              <a:gd name="T24" fmla="*/ 306 w 1240"/>
              <a:gd name="T25" fmla="*/ 940 h 1469"/>
              <a:gd name="T26" fmla="*/ 229 w 1240"/>
              <a:gd name="T27" fmla="*/ 1306 h 1469"/>
              <a:gd name="T28" fmla="*/ 206 w 1240"/>
              <a:gd name="T29" fmla="*/ 1299 h 1469"/>
              <a:gd name="T30" fmla="*/ 228 w 1240"/>
              <a:gd name="T31" fmla="*/ 1222 h 1469"/>
              <a:gd name="T32" fmla="*/ 195 w 1240"/>
              <a:gd name="T33" fmla="*/ 1153 h 1469"/>
              <a:gd name="T34" fmla="*/ 126 w 1240"/>
              <a:gd name="T35" fmla="*/ 1121 h 1469"/>
              <a:gd name="T36" fmla="*/ 59 w 1240"/>
              <a:gd name="T37" fmla="*/ 1134 h 1469"/>
              <a:gd name="T38" fmla="*/ 8 w 1240"/>
              <a:gd name="T39" fmla="*/ 1189 h 1469"/>
              <a:gd name="T40" fmla="*/ 2 w 1240"/>
              <a:gd name="T41" fmla="*/ 1256 h 1469"/>
              <a:gd name="T42" fmla="*/ 41 w 1240"/>
              <a:gd name="T43" fmla="*/ 1319 h 1469"/>
              <a:gd name="T44" fmla="*/ 113 w 1240"/>
              <a:gd name="T45" fmla="*/ 1346 h 1469"/>
              <a:gd name="T46" fmla="*/ 88 w 1240"/>
              <a:gd name="T47" fmla="*/ 1361 h 1469"/>
              <a:gd name="T48" fmla="*/ 122 w 1240"/>
              <a:gd name="T49" fmla="*/ 1391 h 1469"/>
              <a:gd name="T50" fmla="*/ 318 w 1240"/>
              <a:gd name="T51" fmla="*/ 1419 h 1469"/>
              <a:gd name="T52" fmla="*/ 330 w 1240"/>
              <a:gd name="T53" fmla="*/ 1390 h 1469"/>
              <a:gd name="T54" fmla="*/ 334 w 1240"/>
              <a:gd name="T55" fmla="*/ 1349 h 1469"/>
              <a:gd name="T56" fmla="*/ 401 w 1240"/>
              <a:gd name="T57" fmla="*/ 1139 h 1469"/>
              <a:gd name="T58" fmla="*/ 627 w 1240"/>
              <a:gd name="T59" fmla="*/ 880 h 1469"/>
              <a:gd name="T60" fmla="*/ 696 w 1240"/>
              <a:gd name="T61" fmla="*/ 1052 h 1469"/>
              <a:gd name="T62" fmla="*/ 850 w 1240"/>
              <a:gd name="T63" fmla="*/ 1223 h 1469"/>
              <a:gd name="T64" fmla="*/ 1079 w 1240"/>
              <a:gd name="T65" fmla="*/ 1430 h 1469"/>
              <a:gd name="T66" fmla="*/ 1065 w 1240"/>
              <a:gd name="T67" fmla="*/ 1464 h 1469"/>
              <a:gd name="T68" fmla="*/ 1112 w 1240"/>
              <a:gd name="T69" fmla="*/ 1466 h 1469"/>
              <a:gd name="T70" fmla="*/ 1189 w 1240"/>
              <a:gd name="T71" fmla="*/ 1442 h 1469"/>
              <a:gd name="T72" fmla="*/ 1233 w 1240"/>
              <a:gd name="T73" fmla="*/ 1357 h 1469"/>
              <a:gd name="T74" fmla="*/ 1229 w 1240"/>
              <a:gd name="T75" fmla="*/ 1296 h 1469"/>
              <a:gd name="T76" fmla="*/ 1200 w 1240"/>
              <a:gd name="T77" fmla="*/ 1288 h 1469"/>
              <a:gd name="T78" fmla="*/ 902 w 1240"/>
              <a:gd name="T79" fmla="*/ 1131 h 1469"/>
              <a:gd name="T80" fmla="*/ 880 w 1240"/>
              <a:gd name="T81" fmla="*/ 1023 h 1469"/>
              <a:gd name="T82" fmla="*/ 867 w 1240"/>
              <a:gd name="T83" fmla="*/ 824 h 1469"/>
              <a:gd name="T84" fmla="*/ 823 w 1240"/>
              <a:gd name="T85" fmla="*/ 638 h 1469"/>
              <a:gd name="T86" fmla="*/ 806 w 1240"/>
              <a:gd name="T87" fmla="*/ 580 h 1469"/>
              <a:gd name="T88" fmla="*/ 746 w 1240"/>
              <a:gd name="T89" fmla="*/ 507 h 1469"/>
              <a:gd name="T90" fmla="*/ 486 w 1240"/>
              <a:gd name="T91" fmla="*/ 231 h 1469"/>
              <a:gd name="T92" fmla="*/ 347 w 1240"/>
              <a:gd name="T93" fmla="*/ 109 h 1469"/>
              <a:gd name="T94" fmla="*/ 361 w 1240"/>
              <a:gd name="T95" fmla="*/ 89 h 1469"/>
              <a:gd name="T96" fmla="*/ 344 w 1240"/>
              <a:gd name="T97" fmla="*/ 68 h 1469"/>
              <a:gd name="T98" fmla="*/ 310 w 1240"/>
              <a:gd name="T99" fmla="*/ 56 h 1469"/>
              <a:gd name="T100" fmla="*/ 242 w 1240"/>
              <a:gd name="T101" fmla="*/ 18 h 1469"/>
              <a:gd name="T102" fmla="*/ 235 w 1240"/>
              <a:gd name="T103" fmla="*/ 0 h 1469"/>
              <a:gd name="T104" fmla="*/ 149 w 1240"/>
              <a:gd name="T105" fmla="*/ 36 h 1469"/>
              <a:gd name="T106" fmla="*/ 127 w 1240"/>
              <a:gd name="T107" fmla="*/ 26 h 1469"/>
              <a:gd name="T108" fmla="*/ 110 w 1240"/>
              <a:gd name="T109" fmla="*/ 41 h 1469"/>
              <a:gd name="T110" fmla="*/ 88 w 1240"/>
              <a:gd name="T111" fmla="*/ 42 h 1469"/>
              <a:gd name="T112" fmla="*/ 85 w 1240"/>
              <a:gd name="T113" fmla="*/ 75 h 1469"/>
              <a:gd name="T114" fmla="*/ 65 w 1240"/>
              <a:gd name="T115" fmla="*/ 85 h 1469"/>
              <a:gd name="T116" fmla="*/ 94 w 1240"/>
              <a:gd name="T117" fmla="*/ 137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469">
                <a:moveTo>
                  <a:pt x="104" y="171"/>
                </a:moveTo>
                <a:lnTo>
                  <a:pt x="115" y="198"/>
                </a:lnTo>
                <a:lnTo>
                  <a:pt x="115" y="198"/>
                </a:lnTo>
                <a:lnTo>
                  <a:pt x="108" y="216"/>
                </a:lnTo>
                <a:lnTo>
                  <a:pt x="104" y="230"/>
                </a:lnTo>
                <a:lnTo>
                  <a:pt x="104" y="234"/>
                </a:lnTo>
                <a:lnTo>
                  <a:pt x="104" y="237"/>
                </a:lnTo>
                <a:lnTo>
                  <a:pt x="104" y="237"/>
                </a:lnTo>
                <a:lnTo>
                  <a:pt x="110" y="239"/>
                </a:lnTo>
                <a:lnTo>
                  <a:pt x="115" y="241"/>
                </a:lnTo>
                <a:lnTo>
                  <a:pt x="122" y="241"/>
                </a:lnTo>
                <a:lnTo>
                  <a:pt x="122" y="241"/>
                </a:lnTo>
                <a:lnTo>
                  <a:pt x="130" y="266"/>
                </a:lnTo>
                <a:lnTo>
                  <a:pt x="135" y="286"/>
                </a:lnTo>
                <a:lnTo>
                  <a:pt x="139" y="299"/>
                </a:lnTo>
                <a:lnTo>
                  <a:pt x="139" y="299"/>
                </a:lnTo>
                <a:lnTo>
                  <a:pt x="143" y="306"/>
                </a:lnTo>
                <a:lnTo>
                  <a:pt x="149" y="312"/>
                </a:lnTo>
                <a:lnTo>
                  <a:pt x="155" y="317"/>
                </a:lnTo>
                <a:lnTo>
                  <a:pt x="159" y="320"/>
                </a:lnTo>
                <a:lnTo>
                  <a:pt x="160" y="320"/>
                </a:lnTo>
                <a:lnTo>
                  <a:pt x="160" y="320"/>
                </a:lnTo>
                <a:lnTo>
                  <a:pt x="188" y="316"/>
                </a:lnTo>
                <a:lnTo>
                  <a:pt x="211" y="312"/>
                </a:lnTo>
                <a:lnTo>
                  <a:pt x="211" y="312"/>
                </a:lnTo>
                <a:lnTo>
                  <a:pt x="242" y="326"/>
                </a:lnTo>
                <a:lnTo>
                  <a:pt x="266" y="335"/>
                </a:lnTo>
                <a:lnTo>
                  <a:pt x="282" y="344"/>
                </a:lnTo>
                <a:lnTo>
                  <a:pt x="282" y="344"/>
                </a:lnTo>
                <a:lnTo>
                  <a:pt x="290" y="350"/>
                </a:lnTo>
                <a:lnTo>
                  <a:pt x="299" y="359"/>
                </a:lnTo>
                <a:lnTo>
                  <a:pt x="305" y="367"/>
                </a:lnTo>
                <a:lnTo>
                  <a:pt x="307" y="372"/>
                </a:lnTo>
                <a:lnTo>
                  <a:pt x="307" y="372"/>
                </a:lnTo>
                <a:lnTo>
                  <a:pt x="311" y="383"/>
                </a:lnTo>
                <a:lnTo>
                  <a:pt x="319" y="406"/>
                </a:lnTo>
                <a:lnTo>
                  <a:pt x="319" y="406"/>
                </a:lnTo>
                <a:lnTo>
                  <a:pt x="323" y="414"/>
                </a:lnTo>
                <a:lnTo>
                  <a:pt x="329" y="428"/>
                </a:lnTo>
                <a:lnTo>
                  <a:pt x="346" y="458"/>
                </a:lnTo>
                <a:lnTo>
                  <a:pt x="364" y="489"/>
                </a:lnTo>
                <a:lnTo>
                  <a:pt x="373" y="506"/>
                </a:lnTo>
                <a:lnTo>
                  <a:pt x="373" y="506"/>
                </a:lnTo>
                <a:lnTo>
                  <a:pt x="379" y="513"/>
                </a:lnTo>
                <a:lnTo>
                  <a:pt x="394" y="528"/>
                </a:lnTo>
                <a:lnTo>
                  <a:pt x="434" y="569"/>
                </a:lnTo>
                <a:lnTo>
                  <a:pt x="474" y="609"/>
                </a:lnTo>
                <a:lnTo>
                  <a:pt x="487" y="624"/>
                </a:lnTo>
                <a:lnTo>
                  <a:pt x="493" y="631"/>
                </a:lnTo>
                <a:lnTo>
                  <a:pt x="493" y="631"/>
                </a:lnTo>
                <a:lnTo>
                  <a:pt x="510" y="667"/>
                </a:lnTo>
                <a:lnTo>
                  <a:pt x="510" y="667"/>
                </a:lnTo>
                <a:lnTo>
                  <a:pt x="468" y="701"/>
                </a:lnTo>
                <a:lnTo>
                  <a:pt x="437" y="728"/>
                </a:lnTo>
                <a:lnTo>
                  <a:pt x="426" y="738"/>
                </a:lnTo>
                <a:lnTo>
                  <a:pt x="422" y="744"/>
                </a:lnTo>
                <a:lnTo>
                  <a:pt x="422" y="744"/>
                </a:lnTo>
                <a:lnTo>
                  <a:pt x="418" y="749"/>
                </a:lnTo>
                <a:lnTo>
                  <a:pt x="412" y="755"/>
                </a:lnTo>
                <a:lnTo>
                  <a:pt x="397" y="768"/>
                </a:lnTo>
                <a:lnTo>
                  <a:pt x="378" y="787"/>
                </a:lnTo>
                <a:lnTo>
                  <a:pt x="378" y="787"/>
                </a:lnTo>
                <a:lnTo>
                  <a:pt x="368" y="785"/>
                </a:lnTo>
                <a:lnTo>
                  <a:pt x="346" y="783"/>
                </a:lnTo>
                <a:lnTo>
                  <a:pt x="335" y="782"/>
                </a:lnTo>
                <a:lnTo>
                  <a:pt x="324" y="782"/>
                </a:lnTo>
                <a:lnTo>
                  <a:pt x="316" y="784"/>
                </a:lnTo>
                <a:lnTo>
                  <a:pt x="313" y="784"/>
                </a:lnTo>
                <a:lnTo>
                  <a:pt x="311" y="787"/>
                </a:lnTo>
                <a:lnTo>
                  <a:pt x="311" y="787"/>
                </a:lnTo>
                <a:lnTo>
                  <a:pt x="306" y="795"/>
                </a:lnTo>
                <a:lnTo>
                  <a:pt x="301" y="805"/>
                </a:lnTo>
                <a:lnTo>
                  <a:pt x="297" y="815"/>
                </a:lnTo>
                <a:lnTo>
                  <a:pt x="296" y="821"/>
                </a:lnTo>
                <a:lnTo>
                  <a:pt x="296" y="821"/>
                </a:lnTo>
                <a:lnTo>
                  <a:pt x="297" y="826"/>
                </a:lnTo>
                <a:lnTo>
                  <a:pt x="300" y="830"/>
                </a:lnTo>
                <a:lnTo>
                  <a:pt x="306" y="839"/>
                </a:lnTo>
                <a:lnTo>
                  <a:pt x="306" y="839"/>
                </a:lnTo>
                <a:lnTo>
                  <a:pt x="307" y="841"/>
                </a:lnTo>
                <a:lnTo>
                  <a:pt x="312" y="843"/>
                </a:lnTo>
                <a:lnTo>
                  <a:pt x="323" y="845"/>
                </a:lnTo>
                <a:lnTo>
                  <a:pt x="339" y="849"/>
                </a:lnTo>
                <a:lnTo>
                  <a:pt x="339" y="849"/>
                </a:lnTo>
                <a:lnTo>
                  <a:pt x="332" y="863"/>
                </a:lnTo>
                <a:lnTo>
                  <a:pt x="321" y="888"/>
                </a:lnTo>
                <a:lnTo>
                  <a:pt x="321" y="888"/>
                </a:lnTo>
                <a:lnTo>
                  <a:pt x="315" y="900"/>
                </a:lnTo>
                <a:lnTo>
                  <a:pt x="310" y="916"/>
                </a:lnTo>
                <a:lnTo>
                  <a:pt x="306" y="930"/>
                </a:lnTo>
                <a:lnTo>
                  <a:pt x="306" y="940"/>
                </a:lnTo>
                <a:lnTo>
                  <a:pt x="306" y="940"/>
                </a:lnTo>
                <a:lnTo>
                  <a:pt x="305" y="957"/>
                </a:lnTo>
                <a:lnTo>
                  <a:pt x="300" y="998"/>
                </a:lnTo>
                <a:lnTo>
                  <a:pt x="285" y="1119"/>
                </a:lnTo>
                <a:lnTo>
                  <a:pt x="265" y="1291"/>
                </a:lnTo>
                <a:lnTo>
                  <a:pt x="265" y="1291"/>
                </a:lnTo>
                <a:lnTo>
                  <a:pt x="229" y="1306"/>
                </a:lnTo>
                <a:lnTo>
                  <a:pt x="181" y="1325"/>
                </a:lnTo>
                <a:lnTo>
                  <a:pt x="181" y="1325"/>
                </a:lnTo>
                <a:lnTo>
                  <a:pt x="177" y="1328"/>
                </a:lnTo>
                <a:lnTo>
                  <a:pt x="177" y="1328"/>
                </a:lnTo>
                <a:lnTo>
                  <a:pt x="188" y="1319"/>
                </a:lnTo>
                <a:lnTo>
                  <a:pt x="198" y="1310"/>
                </a:lnTo>
                <a:lnTo>
                  <a:pt x="206" y="1299"/>
                </a:lnTo>
                <a:lnTo>
                  <a:pt x="214" y="1288"/>
                </a:lnTo>
                <a:lnTo>
                  <a:pt x="220" y="1274"/>
                </a:lnTo>
                <a:lnTo>
                  <a:pt x="225" y="1261"/>
                </a:lnTo>
                <a:lnTo>
                  <a:pt x="227" y="1248"/>
                </a:lnTo>
                <a:lnTo>
                  <a:pt x="228" y="1233"/>
                </a:lnTo>
                <a:lnTo>
                  <a:pt x="228" y="1233"/>
                </a:lnTo>
                <a:lnTo>
                  <a:pt x="228" y="1222"/>
                </a:lnTo>
                <a:lnTo>
                  <a:pt x="226" y="1210"/>
                </a:lnTo>
                <a:lnTo>
                  <a:pt x="223" y="1199"/>
                </a:lnTo>
                <a:lnTo>
                  <a:pt x="220" y="1189"/>
                </a:lnTo>
                <a:lnTo>
                  <a:pt x="215" y="1179"/>
                </a:lnTo>
                <a:lnTo>
                  <a:pt x="209" y="1170"/>
                </a:lnTo>
                <a:lnTo>
                  <a:pt x="203" y="1161"/>
                </a:lnTo>
                <a:lnTo>
                  <a:pt x="195" y="1153"/>
                </a:lnTo>
                <a:lnTo>
                  <a:pt x="187" y="1147"/>
                </a:lnTo>
                <a:lnTo>
                  <a:pt x="178" y="1139"/>
                </a:lnTo>
                <a:lnTo>
                  <a:pt x="169" y="1134"/>
                </a:lnTo>
                <a:lnTo>
                  <a:pt x="159" y="1130"/>
                </a:lnTo>
                <a:lnTo>
                  <a:pt x="148" y="1126"/>
                </a:lnTo>
                <a:lnTo>
                  <a:pt x="137" y="1122"/>
                </a:lnTo>
                <a:lnTo>
                  <a:pt x="126" y="1121"/>
                </a:lnTo>
                <a:lnTo>
                  <a:pt x="114" y="1120"/>
                </a:lnTo>
                <a:lnTo>
                  <a:pt x="114" y="1120"/>
                </a:lnTo>
                <a:lnTo>
                  <a:pt x="102" y="1121"/>
                </a:lnTo>
                <a:lnTo>
                  <a:pt x="91" y="1122"/>
                </a:lnTo>
                <a:lnTo>
                  <a:pt x="80" y="1126"/>
                </a:lnTo>
                <a:lnTo>
                  <a:pt x="69" y="1130"/>
                </a:lnTo>
                <a:lnTo>
                  <a:pt x="59" y="1134"/>
                </a:lnTo>
                <a:lnTo>
                  <a:pt x="49" y="1139"/>
                </a:lnTo>
                <a:lnTo>
                  <a:pt x="41" y="1147"/>
                </a:lnTo>
                <a:lnTo>
                  <a:pt x="34" y="1153"/>
                </a:lnTo>
                <a:lnTo>
                  <a:pt x="25" y="1161"/>
                </a:lnTo>
                <a:lnTo>
                  <a:pt x="19" y="1170"/>
                </a:lnTo>
                <a:lnTo>
                  <a:pt x="13" y="1179"/>
                </a:lnTo>
                <a:lnTo>
                  <a:pt x="8" y="1189"/>
                </a:lnTo>
                <a:lnTo>
                  <a:pt x="4" y="1199"/>
                </a:lnTo>
                <a:lnTo>
                  <a:pt x="2" y="1210"/>
                </a:lnTo>
                <a:lnTo>
                  <a:pt x="0" y="1222"/>
                </a:lnTo>
                <a:lnTo>
                  <a:pt x="0" y="1233"/>
                </a:lnTo>
                <a:lnTo>
                  <a:pt x="0" y="1233"/>
                </a:lnTo>
                <a:lnTo>
                  <a:pt x="0" y="1244"/>
                </a:lnTo>
                <a:lnTo>
                  <a:pt x="2" y="1256"/>
                </a:lnTo>
                <a:lnTo>
                  <a:pt x="4" y="1266"/>
                </a:lnTo>
                <a:lnTo>
                  <a:pt x="8" y="1277"/>
                </a:lnTo>
                <a:lnTo>
                  <a:pt x="13" y="1286"/>
                </a:lnTo>
                <a:lnTo>
                  <a:pt x="19" y="1295"/>
                </a:lnTo>
                <a:lnTo>
                  <a:pt x="25" y="1305"/>
                </a:lnTo>
                <a:lnTo>
                  <a:pt x="32" y="1312"/>
                </a:lnTo>
                <a:lnTo>
                  <a:pt x="41" y="1319"/>
                </a:lnTo>
                <a:lnTo>
                  <a:pt x="49" y="1325"/>
                </a:lnTo>
                <a:lnTo>
                  <a:pt x="59" y="1331"/>
                </a:lnTo>
                <a:lnTo>
                  <a:pt x="69" y="1336"/>
                </a:lnTo>
                <a:lnTo>
                  <a:pt x="79" y="1340"/>
                </a:lnTo>
                <a:lnTo>
                  <a:pt x="90" y="1344"/>
                </a:lnTo>
                <a:lnTo>
                  <a:pt x="100" y="1345"/>
                </a:lnTo>
                <a:lnTo>
                  <a:pt x="113" y="1346"/>
                </a:lnTo>
                <a:lnTo>
                  <a:pt x="113" y="1346"/>
                </a:lnTo>
                <a:lnTo>
                  <a:pt x="103" y="1350"/>
                </a:lnTo>
                <a:lnTo>
                  <a:pt x="96" y="1353"/>
                </a:lnTo>
                <a:lnTo>
                  <a:pt x="91" y="1357"/>
                </a:lnTo>
                <a:lnTo>
                  <a:pt x="90" y="1358"/>
                </a:lnTo>
                <a:lnTo>
                  <a:pt x="88" y="1361"/>
                </a:lnTo>
                <a:lnTo>
                  <a:pt x="88" y="1361"/>
                </a:lnTo>
                <a:lnTo>
                  <a:pt x="90" y="1369"/>
                </a:lnTo>
                <a:lnTo>
                  <a:pt x="91" y="1375"/>
                </a:lnTo>
                <a:lnTo>
                  <a:pt x="93" y="1381"/>
                </a:lnTo>
                <a:lnTo>
                  <a:pt x="99" y="1385"/>
                </a:lnTo>
                <a:lnTo>
                  <a:pt x="99" y="1385"/>
                </a:lnTo>
                <a:lnTo>
                  <a:pt x="108" y="1387"/>
                </a:lnTo>
                <a:lnTo>
                  <a:pt x="122" y="1391"/>
                </a:lnTo>
                <a:lnTo>
                  <a:pt x="165" y="1397"/>
                </a:lnTo>
                <a:lnTo>
                  <a:pt x="229" y="1407"/>
                </a:lnTo>
                <a:lnTo>
                  <a:pt x="229" y="1407"/>
                </a:lnTo>
                <a:lnTo>
                  <a:pt x="274" y="1414"/>
                </a:lnTo>
                <a:lnTo>
                  <a:pt x="302" y="1419"/>
                </a:lnTo>
                <a:lnTo>
                  <a:pt x="312" y="1419"/>
                </a:lnTo>
                <a:lnTo>
                  <a:pt x="318" y="1419"/>
                </a:lnTo>
                <a:lnTo>
                  <a:pt x="318" y="1419"/>
                </a:lnTo>
                <a:lnTo>
                  <a:pt x="321" y="1417"/>
                </a:lnTo>
                <a:lnTo>
                  <a:pt x="323" y="1414"/>
                </a:lnTo>
                <a:lnTo>
                  <a:pt x="328" y="1406"/>
                </a:lnTo>
                <a:lnTo>
                  <a:pt x="330" y="1397"/>
                </a:lnTo>
                <a:lnTo>
                  <a:pt x="330" y="1390"/>
                </a:lnTo>
                <a:lnTo>
                  <a:pt x="330" y="1390"/>
                </a:lnTo>
                <a:lnTo>
                  <a:pt x="330" y="1385"/>
                </a:lnTo>
                <a:lnTo>
                  <a:pt x="332" y="1379"/>
                </a:lnTo>
                <a:lnTo>
                  <a:pt x="334" y="1366"/>
                </a:lnTo>
                <a:lnTo>
                  <a:pt x="335" y="1353"/>
                </a:lnTo>
                <a:lnTo>
                  <a:pt x="335" y="1350"/>
                </a:lnTo>
                <a:lnTo>
                  <a:pt x="334" y="1349"/>
                </a:lnTo>
                <a:lnTo>
                  <a:pt x="334" y="1349"/>
                </a:lnTo>
                <a:lnTo>
                  <a:pt x="327" y="1346"/>
                </a:lnTo>
                <a:lnTo>
                  <a:pt x="324" y="1345"/>
                </a:lnTo>
                <a:lnTo>
                  <a:pt x="324" y="1345"/>
                </a:lnTo>
                <a:lnTo>
                  <a:pt x="361" y="1254"/>
                </a:lnTo>
                <a:lnTo>
                  <a:pt x="386" y="1184"/>
                </a:lnTo>
                <a:lnTo>
                  <a:pt x="396" y="1156"/>
                </a:lnTo>
                <a:lnTo>
                  <a:pt x="401" y="1139"/>
                </a:lnTo>
                <a:lnTo>
                  <a:pt x="401" y="1139"/>
                </a:lnTo>
                <a:lnTo>
                  <a:pt x="425" y="1029"/>
                </a:lnTo>
                <a:lnTo>
                  <a:pt x="439" y="965"/>
                </a:lnTo>
                <a:lnTo>
                  <a:pt x="550" y="922"/>
                </a:lnTo>
                <a:lnTo>
                  <a:pt x="589" y="934"/>
                </a:lnTo>
                <a:lnTo>
                  <a:pt x="627" y="880"/>
                </a:lnTo>
                <a:lnTo>
                  <a:pt x="627" y="880"/>
                </a:lnTo>
                <a:lnTo>
                  <a:pt x="654" y="964"/>
                </a:lnTo>
                <a:lnTo>
                  <a:pt x="673" y="1023"/>
                </a:lnTo>
                <a:lnTo>
                  <a:pt x="682" y="1042"/>
                </a:lnTo>
                <a:lnTo>
                  <a:pt x="684" y="1048"/>
                </a:lnTo>
                <a:lnTo>
                  <a:pt x="687" y="1051"/>
                </a:lnTo>
                <a:lnTo>
                  <a:pt x="687" y="1051"/>
                </a:lnTo>
                <a:lnTo>
                  <a:pt x="696" y="1052"/>
                </a:lnTo>
                <a:lnTo>
                  <a:pt x="701" y="1053"/>
                </a:lnTo>
                <a:lnTo>
                  <a:pt x="701" y="1053"/>
                </a:lnTo>
                <a:lnTo>
                  <a:pt x="800" y="1198"/>
                </a:lnTo>
                <a:lnTo>
                  <a:pt x="800" y="1198"/>
                </a:lnTo>
                <a:lnTo>
                  <a:pt x="803" y="1200"/>
                </a:lnTo>
                <a:lnTo>
                  <a:pt x="814" y="1206"/>
                </a:lnTo>
                <a:lnTo>
                  <a:pt x="850" y="1223"/>
                </a:lnTo>
                <a:lnTo>
                  <a:pt x="954" y="1269"/>
                </a:lnTo>
                <a:lnTo>
                  <a:pt x="1056" y="1314"/>
                </a:lnTo>
                <a:lnTo>
                  <a:pt x="1103" y="1334"/>
                </a:lnTo>
                <a:lnTo>
                  <a:pt x="1106" y="1352"/>
                </a:lnTo>
                <a:lnTo>
                  <a:pt x="1104" y="1409"/>
                </a:lnTo>
                <a:lnTo>
                  <a:pt x="1104" y="1409"/>
                </a:lnTo>
                <a:lnTo>
                  <a:pt x="1079" y="1430"/>
                </a:lnTo>
                <a:lnTo>
                  <a:pt x="1062" y="1445"/>
                </a:lnTo>
                <a:lnTo>
                  <a:pt x="1058" y="1451"/>
                </a:lnTo>
                <a:lnTo>
                  <a:pt x="1056" y="1453"/>
                </a:lnTo>
                <a:lnTo>
                  <a:pt x="1056" y="1454"/>
                </a:lnTo>
                <a:lnTo>
                  <a:pt x="1056" y="1454"/>
                </a:lnTo>
                <a:lnTo>
                  <a:pt x="1059" y="1459"/>
                </a:lnTo>
                <a:lnTo>
                  <a:pt x="1065" y="1464"/>
                </a:lnTo>
                <a:lnTo>
                  <a:pt x="1070" y="1465"/>
                </a:lnTo>
                <a:lnTo>
                  <a:pt x="1075" y="1468"/>
                </a:lnTo>
                <a:lnTo>
                  <a:pt x="1082" y="1469"/>
                </a:lnTo>
                <a:lnTo>
                  <a:pt x="1089" y="1469"/>
                </a:lnTo>
                <a:lnTo>
                  <a:pt x="1089" y="1469"/>
                </a:lnTo>
                <a:lnTo>
                  <a:pt x="1099" y="1469"/>
                </a:lnTo>
                <a:lnTo>
                  <a:pt x="1112" y="1466"/>
                </a:lnTo>
                <a:lnTo>
                  <a:pt x="1140" y="1462"/>
                </a:lnTo>
                <a:lnTo>
                  <a:pt x="1166" y="1456"/>
                </a:lnTo>
                <a:lnTo>
                  <a:pt x="1176" y="1453"/>
                </a:lnTo>
                <a:lnTo>
                  <a:pt x="1182" y="1451"/>
                </a:lnTo>
                <a:lnTo>
                  <a:pt x="1182" y="1451"/>
                </a:lnTo>
                <a:lnTo>
                  <a:pt x="1185" y="1447"/>
                </a:lnTo>
                <a:lnTo>
                  <a:pt x="1189" y="1442"/>
                </a:lnTo>
                <a:lnTo>
                  <a:pt x="1197" y="1430"/>
                </a:lnTo>
                <a:lnTo>
                  <a:pt x="1207" y="1415"/>
                </a:lnTo>
                <a:lnTo>
                  <a:pt x="1216" y="1403"/>
                </a:lnTo>
                <a:lnTo>
                  <a:pt x="1216" y="1403"/>
                </a:lnTo>
                <a:lnTo>
                  <a:pt x="1221" y="1396"/>
                </a:lnTo>
                <a:lnTo>
                  <a:pt x="1224" y="1385"/>
                </a:lnTo>
                <a:lnTo>
                  <a:pt x="1233" y="1357"/>
                </a:lnTo>
                <a:lnTo>
                  <a:pt x="1239" y="1329"/>
                </a:lnTo>
                <a:lnTo>
                  <a:pt x="1240" y="1318"/>
                </a:lnTo>
                <a:lnTo>
                  <a:pt x="1240" y="1311"/>
                </a:lnTo>
                <a:lnTo>
                  <a:pt x="1240" y="1311"/>
                </a:lnTo>
                <a:lnTo>
                  <a:pt x="1239" y="1307"/>
                </a:lnTo>
                <a:lnTo>
                  <a:pt x="1236" y="1302"/>
                </a:lnTo>
                <a:lnTo>
                  <a:pt x="1229" y="1296"/>
                </a:lnTo>
                <a:lnTo>
                  <a:pt x="1222" y="1290"/>
                </a:lnTo>
                <a:lnTo>
                  <a:pt x="1216" y="1288"/>
                </a:lnTo>
                <a:lnTo>
                  <a:pt x="1216" y="1288"/>
                </a:lnTo>
                <a:lnTo>
                  <a:pt x="1211" y="1286"/>
                </a:lnTo>
                <a:lnTo>
                  <a:pt x="1205" y="1286"/>
                </a:lnTo>
                <a:lnTo>
                  <a:pt x="1200" y="1288"/>
                </a:lnTo>
                <a:lnTo>
                  <a:pt x="1200" y="1288"/>
                </a:lnTo>
                <a:lnTo>
                  <a:pt x="1069" y="1218"/>
                </a:lnTo>
                <a:lnTo>
                  <a:pt x="979" y="1171"/>
                </a:lnTo>
                <a:lnTo>
                  <a:pt x="936" y="1149"/>
                </a:lnTo>
                <a:lnTo>
                  <a:pt x="936" y="1149"/>
                </a:lnTo>
                <a:lnTo>
                  <a:pt x="930" y="1147"/>
                </a:lnTo>
                <a:lnTo>
                  <a:pt x="918" y="1141"/>
                </a:lnTo>
                <a:lnTo>
                  <a:pt x="902" y="1131"/>
                </a:lnTo>
                <a:lnTo>
                  <a:pt x="863" y="1036"/>
                </a:lnTo>
                <a:lnTo>
                  <a:pt x="863" y="1036"/>
                </a:lnTo>
                <a:lnTo>
                  <a:pt x="869" y="1030"/>
                </a:lnTo>
                <a:lnTo>
                  <a:pt x="874" y="1026"/>
                </a:lnTo>
                <a:lnTo>
                  <a:pt x="879" y="1024"/>
                </a:lnTo>
                <a:lnTo>
                  <a:pt x="879" y="1024"/>
                </a:lnTo>
                <a:lnTo>
                  <a:pt x="880" y="1023"/>
                </a:lnTo>
                <a:lnTo>
                  <a:pt x="880" y="1019"/>
                </a:lnTo>
                <a:lnTo>
                  <a:pt x="881" y="1007"/>
                </a:lnTo>
                <a:lnTo>
                  <a:pt x="881" y="971"/>
                </a:lnTo>
                <a:lnTo>
                  <a:pt x="879" y="922"/>
                </a:lnTo>
                <a:lnTo>
                  <a:pt x="879" y="922"/>
                </a:lnTo>
                <a:lnTo>
                  <a:pt x="875" y="892"/>
                </a:lnTo>
                <a:lnTo>
                  <a:pt x="867" y="824"/>
                </a:lnTo>
                <a:lnTo>
                  <a:pt x="859" y="783"/>
                </a:lnTo>
                <a:lnTo>
                  <a:pt x="853" y="743"/>
                </a:lnTo>
                <a:lnTo>
                  <a:pt x="845" y="706"/>
                </a:lnTo>
                <a:lnTo>
                  <a:pt x="841" y="691"/>
                </a:lnTo>
                <a:lnTo>
                  <a:pt x="836" y="677"/>
                </a:lnTo>
                <a:lnTo>
                  <a:pt x="836" y="677"/>
                </a:lnTo>
                <a:lnTo>
                  <a:pt x="823" y="638"/>
                </a:lnTo>
                <a:lnTo>
                  <a:pt x="813" y="615"/>
                </a:lnTo>
                <a:lnTo>
                  <a:pt x="807" y="602"/>
                </a:lnTo>
                <a:lnTo>
                  <a:pt x="794" y="587"/>
                </a:lnTo>
                <a:lnTo>
                  <a:pt x="794" y="587"/>
                </a:lnTo>
                <a:lnTo>
                  <a:pt x="799" y="586"/>
                </a:lnTo>
                <a:lnTo>
                  <a:pt x="802" y="584"/>
                </a:lnTo>
                <a:lnTo>
                  <a:pt x="806" y="580"/>
                </a:lnTo>
                <a:lnTo>
                  <a:pt x="809" y="576"/>
                </a:lnTo>
                <a:lnTo>
                  <a:pt x="811" y="570"/>
                </a:lnTo>
                <a:lnTo>
                  <a:pt x="809" y="568"/>
                </a:lnTo>
                <a:lnTo>
                  <a:pt x="808" y="565"/>
                </a:lnTo>
                <a:lnTo>
                  <a:pt x="803" y="558"/>
                </a:lnTo>
                <a:lnTo>
                  <a:pt x="803" y="558"/>
                </a:lnTo>
                <a:lnTo>
                  <a:pt x="746" y="507"/>
                </a:lnTo>
                <a:lnTo>
                  <a:pt x="531" y="334"/>
                </a:lnTo>
                <a:lnTo>
                  <a:pt x="531" y="334"/>
                </a:lnTo>
                <a:lnTo>
                  <a:pt x="509" y="283"/>
                </a:lnTo>
                <a:lnTo>
                  <a:pt x="495" y="247"/>
                </a:lnTo>
                <a:lnTo>
                  <a:pt x="490" y="236"/>
                </a:lnTo>
                <a:lnTo>
                  <a:pt x="486" y="231"/>
                </a:lnTo>
                <a:lnTo>
                  <a:pt x="486" y="231"/>
                </a:lnTo>
                <a:lnTo>
                  <a:pt x="450" y="220"/>
                </a:lnTo>
                <a:lnTo>
                  <a:pt x="414" y="209"/>
                </a:lnTo>
                <a:lnTo>
                  <a:pt x="341" y="204"/>
                </a:lnTo>
                <a:lnTo>
                  <a:pt x="344" y="148"/>
                </a:lnTo>
                <a:lnTo>
                  <a:pt x="358" y="113"/>
                </a:lnTo>
                <a:lnTo>
                  <a:pt x="347" y="109"/>
                </a:lnTo>
                <a:lnTo>
                  <a:pt x="347" y="109"/>
                </a:lnTo>
                <a:lnTo>
                  <a:pt x="362" y="97"/>
                </a:lnTo>
                <a:lnTo>
                  <a:pt x="370" y="90"/>
                </a:lnTo>
                <a:lnTo>
                  <a:pt x="370" y="89"/>
                </a:lnTo>
                <a:lnTo>
                  <a:pt x="370" y="87"/>
                </a:lnTo>
                <a:lnTo>
                  <a:pt x="367" y="87"/>
                </a:lnTo>
                <a:lnTo>
                  <a:pt x="367" y="87"/>
                </a:lnTo>
                <a:lnTo>
                  <a:pt x="361" y="89"/>
                </a:lnTo>
                <a:lnTo>
                  <a:pt x="355" y="90"/>
                </a:lnTo>
                <a:lnTo>
                  <a:pt x="344" y="89"/>
                </a:lnTo>
                <a:lnTo>
                  <a:pt x="333" y="86"/>
                </a:lnTo>
                <a:lnTo>
                  <a:pt x="333" y="86"/>
                </a:lnTo>
                <a:lnTo>
                  <a:pt x="340" y="75"/>
                </a:lnTo>
                <a:lnTo>
                  <a:pt x="342" y="71"/>
                </a:lnTo>
                <a:lnTo>
                  <a:pt x="344" y="68"/>
                </a:lnTo>
                <a:lnTo>
                  <a:pt x="344" y="65"/>
                </a:lnTo>
                <a:lnTo>
                  <a:pt x="341" y="64"/>
                </a:lnTo>
                <a:lnTo>
                  <a:pt x="341" y="64"/>
                </a:lnTo>
                <a:lnTo>
                  <a:pt x="334" y="64"/>
                </a:lnTo>
                <a:lnTo>
                  <a:pt x="324" y="62"/>
                </a:lnTo>
                <a:lnTo>
                  <a:pt x="315" y="59"/>
                </a:lnTo>
                <a:lnTo>
                  <a:pt x="310" y="56"/>
                </a:lnTo>
                <a:lnTo>
                  <a:pt x="306" y="52"/>
                </a:lnTo>
                <a:lnTo>
                  <a:pt x="306" y="52"/>
                </a:lnTo>
                <a:lnTo>
                  <a:pt x="297" y="42"/>
                </a:lnTo>
                <a:lnTo>
                  <a:pt x="290" y="33"/>
                </a:lnTo>
                <a:lnTo>
                  <a:pt x="283" y="22"/>
                </a:lnTo>
                <a:lnTo>
                  <a:pt x="268" y="18"/>
                </a:lnTo>
                <a:lnTo>
                  <a:pt x="242" y="18"/>
                </a:lnTo>
                <a:lnTo>
                  <a:pt x="242" y="18"/>
                </a:lnTo>
                <a:lnTo>
                  <a:pt x="243" y="14"/>
                </a:lnTo>
                <a:lnTo>
                  <a:pt x="245" y="7"/>
                </a:lnTo>
                <a:lnTo>
                  <a:pt x="245" y="3"/>
                </a:lnTo>
                <a:lnTo>
                  <a:pt x="244" y="1"/>
                </a:lnTo>
                <a:lnTo>
                  <a:pt x="240" y="0"/>
                </a:lnTo>
                <a:lnTo>
                  <a:pt x="235" y="0"/>
                </a:lnTo>
                <a:lnTo>
                  <a:pt x="235" y="0"/>
                </a:lnTo>
                <a:lnTo>
                  <a:pt x="209" y="7"/>
                </a:lnTo>
                <a:lnTo>
                  <a:pt x="198" y="11"/>
                </a:lnTo>
                <a:lnTo>
                  <a:pt x="188" y="14"/>
                </a:lnTo>
                <a:lnTo>
                  <a:pt x="188" y="14"/>
                </a:lnTo>
                <a:lnTo>
                  <a:pt x="164" y="29"/>
                </a:lnTo>
                <a:lnTo>
                  <a:pt x="149" y="36"/>
                </a:lnTo>
                <a:lnTo>
                  <a:pt x="143" y="37"/>
                </a:lnTo>
                <a:lnTo>
                  <a:pt x="138" y="39"/>
                </a:lnTo>
                <a:lnTo>
                  <a:pt x="138" y="39"/>
                </a:lnTo>
                <a:lnTo>
                  <a:pt x="135" y="37"/>
                </a:lnTo>
                <a:lnTo>
                  <a:pt x="131" y="35"/>
                </a:lnTo>
                <a:lnTo>
                  <a:pt x="128" y="31"/>
                </a:lnTo>
                <a:lnTo>
                  <a:pt x="127" y="26"/>
                </a:lnTo>
                <a:lnTo>
                  <a:pt x="126" y="18"/>
                </a:lnTo>
                <a:lnTo>
                  <a:pt x="126" y="14"/>
                </a:lnTo>
                <a:lnTo>
                  <a:pt x="126" y="14"/>
                </a:lnTo>
                <a:lnTo>
                  <a:pt x="117" y="26"/>
                </a:lnTo>
                <a:lnTo>
                  <a:pt x="111" y="35"/>
                </a:lnTo>
                <a:lnTo>
                  <a:pt x="110" y="39"/>
                </a:lnTo>
                <a:lnTo>
                  <a:pt x="110" y="41"/>
                </a:lnTo>
                <a:lnTo>
                  <a:pt x="110" y="41"/>
                </a:lnTo>
                <a:lnTo>
                  <a:pt x="110" y="46"/>
                </a:lnTo>
                <a:lnTo>
                  <a:pt x="109" y="51"/>
                </a:lnTo>
                <a:lnTo>
                  <a:pt x="108" y="57"/>
                </a:lnTo>
                <a:lnTo>
                  <a:pt x="108" y="57"/>
                </a:lnTo>
                <a:lnTo>
                  <a:pt x="97" y="48"/>
                </a:lnTo>
                <a:lnTo>
                  <a:pt x="88" y="42"/>
                </a:lnTo>
                <a:lnTo>
                  <a:pt x="86" y="41"/>
                </a:lnTo>
                <a:lnTo>
                  <a:pt x="85" y="41"/>
                </a:lnTo>
                <a:lnTo>
                  <a:pt x="85" y="41"/>
                </a:lnTo>
                <a:lnTo>
                  <a:pt x="83" y="47"/>
                </a:lnTo>
                <a:lnTo>
                  <a:pt x="83" y="59"/>
                </a:lnTo>
                <a:lnTo>
                  <a:pt x="83" y="70"/>
                </a:lnTo>
                <a:lnTo>
                  <a:pt x="85" y="75"/>
                </a:lnTo>
                <a:lnTo>
                  <a:pt x="86" y="78"/>
                </a:lnTo>
                <a:lnTo>
                  <a:pt x="86" y="78"/>
                </a:lnTo>
                <a:lnTo>
                  <a:pt x="87" y="79"/>
                </a:lnTo>
                <a:lnTo>
                  <a:pt x="88" y="81"/>
                </a:lnTo>
                <a:lnTo>
                  <a:pt x="87" y="87"/>
                </a:lnTo>
                <a:lnTo>
                  <a:pt x="86" y="95"/>
                </a:lnTo>
                <a:lnTo>
                  <a:pt x="65" y="85"/>
                </a:lnTo>
                <a:lnTo>
                  <a:pt x="65" y="85"/>
                </a:lnTo>
                <a:lnTo>
                  <a:pt x="72" y="102"/>
                </a:lnTo>
                <a:lnTo>
                  <a:pt x="83" y="121"/>
                </a:lnTo>
                <a:lnTo>
                  <a:pt x="83" y="121"/>
                </a:lnTo>
                <a:lnTo>
                  <a:pt x="88" y="127"/>
                </a:lnTo>
                <a:lnTo>
                  <a:pt x="94" y="137"/>
                </a:lnTo>
                <a:lnTo>
                  <a:pt x="94" y="137"/>
                </a:lnTo>
                <a:lnTo>
                  <a:pt x="97" y="146"/>
                </a:lnTo>
                <a:lnTo>
                  <a:pt x="100" y="157"/>
                </a:lnTo>
                <a:lnTo>
                  <a:pt x="104" y="171"/>
                </a:lnTo>
                <a:lnTo>
                  <a:pt x="104" y="171"/>
                </a:lnTo>
                <a:close/>
              </a:path>
            </a:pathLst>
          </a:custGeom>
          <a:solidFill>
            <a:srgbClr val="222268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005CFFC3-EC05-4A95-80B6-1C692A6B8A52}"/>
              </a:ext>
            </a:extLst>
          </p:cNvPr>
          <p:cNvSpPr>
            <a:spLocks noEditPoints="1"/>
          </p:cNvSpPr>
          <p:nvPr/>
        </p:nvSpPr>
        <p:spPr bwMode="auto">
          <a:xfrm rot="585425">
            <a:off x="502024" y="4881508"/>
            <a:ext cx="1335798" cy="2511601"/>
          </a:xfrm>
          <a:custGeom>
            <a:avLst/>
            <a:gdLst>
              <a:gd name="T0" fmla="*/ 197 w 885"/>
              <a:gd name="T1" fmla="*/ 883 h 1664"/>
              <a:gd name="T2" fmla="*/ 162 w 885"/>
              <a:gd name="T3" fmla="*/ 849 h 1664"/>
              <a:gd name="T4" fmla="*/ 7 w 885"/>
              <a:gd name="T5" fmla="*/ 824 h 1664"/>
              <a:gd name="T6" fmla="*/ 23 w 885"/>
              <a:gd name="T7" fmla="*/ 875 h 1664"/>
              <a:gd name="T8" fmla="*/ 126 w 885"/>
              <a:gd name="T9" fmla="*/ 1023 h 1664"/>
              <a:gd name="T10" fmla="*/ 181 w 885"/>
              <a:gd name="T11" fmla="*/ 1181 h 1664"/>
              <a:gd name="T12" fmla="*/ 249 w 885"/>
              <a:gd name="T13" fmla="*/ 1237 h 1664"/>
              <a:gd name="T14" fmla="*/ 334 w 885"/>
              <a:gd name="T15" fmla="*/ 1211 h 1664"/>
              <a:gd name="T16" fmla="*/ 486 w 885"/>
              <a:gd name="T17" fmla="*/ 1071 h 1664"/>
              <a:gd name="T18" fmla="*/ 550 w 885"/>
              <a:gd name="T19" fmla="*/ 1155 h 1664"/>
              <a:gd name="T20" fmla="*/ 620 w 885"/>
              <a:gd name="T21" fmla="*/ 1207 h 1664"/>
              <a:gd name="T22" fmla="*/ 670 w 885"/>
              <a:gd name="T23" fmla="*/ 1309 h 1664"/>
              <a:gd name="T24" fmla="*/ 637 w 885"/>
              <a:gd name="T25" fmla="*/ 1498 h 1664"/>
              <a:gd name="T26" fmla="*/ 579 w 885"/>
              <a:gd name="T27" fmla="*/ 1588 h 1664"/>
              <a:gd name="T28" fmla="*/ 566 w 885"/>
              <a:gd name="T29" fmla="*/ 1624 h 1664"/>
              <a:gd name="T30" fmla="*/ 606 w 885"/>
              <a:gd name="T31" fmla="*/ 1650 h 1664"/>
              <a:gd name="T32" fmla="*/ 846 w 885"/>
              <a:gd name="T33" fmla="*/ 1663 h 1664"/>
              <a:gd name="T34" fmla="*/ 885 w 885"/>
              <a:gd name="T35" fmla="*/ 1635 h 1664"/>
              <a:gd name="T36" fmla="*/ 780 w 885"/>
              <a:gd name="T37" fmla="*/ 1580 h 1664"/>
              <a:gd name="T38" fmla="*/ 726 w 885"/>
              <a:gd name="T39" fmla="*/ 1528 h 1664"/>
              <a:gd name="T40" fmla="*/ 831 w 885"/>
              <a:gd name="T41" fmla="*/ 1269 h 1664"/>
              <a:gd name="T42" fmla="*/ 820 w 885"/>
              <a:gd name="T43" fmla="*/ 1124 h 1664"/>
              <a:gd name="T44" fmla="*/ 787 w 885"/>
              <a:gd name="T45" fmla="*/ 1035 h 1664"/>
              <a:gd name="T46" fmla="*/ 731 w 885"/>
              <a:gd name="T47" fmla="*/ 454 h 1664"/>
              <a:gd name="T48" fmla="*/ 692 w 885"/>
              <a:gd name="T49" fmla="*/ 376 h 1664"/>
              <a:gd name="T50" fmla="*/ 648 w 885"/>
              <a:gd name="T51" fmla="*/ 290 h 1664"/>
              <a:gd name="T52" fmla="*/ 654 w 885"/>
              <a:gd name="T53" fmla="*/ 221 h 1664"/>
              <a:gd name="T54" fmla="*/ 657 w 885"/>
              <a:gd name="T55" fmla="*/ 160 h 1664"/>
              <a:gd name="T56" fmla="*/ 628 w 885"/>
              <a:gd name="T57" fmla="*/ 65 h 1664"/>
              <a:gd name="T58" fmla="*/ 628 w 885"/>
              <a:gd name="T59" fmla="*/ 42 h 1664"/>
              <a:gd name="T60" fmla="*/ 513 w 885"/>
              <a:gd name="T61" fmla="*/ 2 h 1664"/>
              <a:gd name="T62" fmla="*/ 484 w 885"/>
              <a:gd name="T63" fmla="*/ 16 h 1664"/>
              <a:gd name="T64" fmla="*/ 439 w 885"/>
              <a:gd name="T65" fmla="*/ 43 h 1664"/>
              <a:gd name="T66" fmla="*/ 413 w 885"/>
              <a:gd name="T67" fmla="*/ 76 h 1664"/>
              <a:gd name="T68" fmla="*/ 415 w 885"/>
              <a:gd name="T69" fmla="*/ 118 h 1664"/>
              <a:gd name="T70" fmla="*/ 429 w 885"/>
              <a:gd name="T71" fmla="*/ 139 h 1664"/>
              <a:gd name="T72" fmla="*/ 416 w 885"/>
              <a:gd name="T73" fmla="*/ 152 h 1664"/>
              <a:gd name="T74" fmla="*/ 429 w 885"/>
              <a:gd name="T75" fmla="*/ 188 h 1664"/>
              <a:gd name="T76" fmla="*/ 476 w 885"/>
              <a:gd name="T77" fmla="*/ 257 h 1664"/>
              <a:gd name="T78" fmla="*/ 431 w 885"/>
              <a:gd name="T79" fmla="*/ 287 h 1664"/>
              <a:gd name="T80" fmla="*/ 308 w 885"/>
              <a:gd name="T81" fmla="*/ 370 h 1664"/>
              <a:gd name="T82" fmla="*/ 203 w 885"/>
              <a:gd name="T83" fmla="*/ 467 h 1664"/>
              <a:gd name="T84" fmla="*/ 206 w 885"/>
              <a:gd name="T85" fmla="*/ 505 h 1664"/>
              <a:gd name="T86" fmla="*/ 279 w 885"/>
              <a:gd name="T87" fmla="*/ 525 h 1664"/>
              <a:gd name="T88" fmla="*/ 377 w 885"/>
              <a:gd name="T89" fmla="*/ 495 h 1664"/>
              <a:gd name="T90" fmla="*/ 434 w 885"/>
              <a:gd name="T91" fmla="*/ 717 h 1664"/>
              <a:gd name="T92" fmla="*/ 415 w 885"/>
              <a:gd name="T93" fmla="*/ 778 h 1664"/>
              <a:gd name="T94" fmla="*/ 386 w 885"/>
              <a:gd name="T95" fmla="*/ 813 h 1664"/>
              <a:gd name="T96" fmla="*/ 448 w 885"/>
              <a:gd name="T97" fmla="*/ 841 h 1664"/>
              <a:gd name="T98" fmla="*/ 123 w 885"/>
              <a:gd name="T99" fmla="*/ 1608 h 1664"/>
              <a:gd name="T100" fmla="*/ 212 w 885"/>
              <a:gd name="T101" fmla="*/ 1662 h 1664"/>
              <a:gd name="T102" fmla="*/ 308 w 885"/>
              <a:gd name="T103" fmla="*/ 1648 h 1664"/>
              <a:gd name="T104" fmla="*/ 375 w 885"/>
              <a:gd name="T105" fmla="*/ 1574 h 1664"/>
              <a:gd name="T106" fmla="*/ 370 w 885"/>
              <a:gd name="T107" fmla="*/ 1487 h 1664"/>
              <a:gd name="T108" fmla="*/ 294 w 885"/>
              <a:gd name="T109" fmla="*/ 1419 h 1664"/>
              <a:gd name="T110" fmla="*/ 198 w 885"/>
              <a:gd name="T111" fmla="*/ 1415 h 1664"/>
              <a:gd name="T112" fmla="*/ 116 w 885"/>
              <a:gd name="T113" fmla="*/ 1476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5" h="1664">
                <a:moveTo>
                  <a:pt x="448" y="841"/>
                </a:moveTo>
                <a:lnTo>
                  <a:pt x="292" y="979"/>
                </a:lnTo>
                <a:lnTo>
                  <a:pt x="251" y="997"/>
                </a:lnTo>
                <a:lnTo>
                  <a:pt x="270" y="1051"/>
                </a:lnTo>
                <a:lnTo>
                  <a:pt x="190" y="949"/>
                </a:lnTo>
                <a:lnTo>
                  <a:pt x="190" y="949"/>
                </a:lnTo>
                <a:lnTo>
                  <a:pt x="193" y="920"/>
                </a:lnTo>
                <a:lnTo>
                  <a:pt x="197" y="883"/>
                </a:lnTo>
                <a:lnTo>
                  <a:pt x="197" y="883"/>
                </a:lnTo>
                <a:lnTo>
                  <a:pt x="197" y="875"/>
                </a:lnTo>
                <a:lnTo>
                  <a:pt x="196" y="871"/>
                </a:lnTo>
                <a:lnTo>
                  <a:pt x="193" y="866"/>
                </a:lnTo>
                <a:lnTo>
                  <a:pt x="189" y="862"/>
                </a:lnTo>
                <a:lnTo>
                  <a:pt x="182" y="858"/>
                </a:lnTo>
                <a:lnTo>
                  <a:pt x="174" y="853"/>
                </a:lnTo>
                <a:lnTo>
                  <a:pt x="162" y="849"/>
                </a:lnTo>
                <a:lnTo>
                  <a:pt x="162" y="849"/>
                </a:lnTo>
                <a:lnTo>
                  <a:pt x="125" y="840"/>
                </a:lnTo>
                <a:lnTo>
                  <a:pt x="81" y="827"/>
                </a:lnTo>
                <a:lnTo>
                  <a:pt x="28" y="810"/>
                </a:lnTo>
                <a:lnTo>
                  <a:pt x="28" y="810"/>
                </a:lnTo>
                <a:lnTo>
                  <a:pt x="23" y="813"/>
                </a:lnTo>
                <a:lnTo>
                  <a:pt x="13" y="819"/>
                </a:lnTo>
                <a:lnTo>
                  <a:pt x="7" y="824"/>
                </a:lnTo>
                <a:lnTo>
                  <a:pt x="4" y="829"/>
                </a:lnTo>
                <a:lnTo>
                  <a:pt x="0" y="835"/>
                </a:lnTo>
                <a:lnTo>
                  <a:pt x="0" y="841"/>
                </a:lnTo>
                <a:lnTo>
                  <a:pt x="0" y="841"/>
                </a:lnTo>
                <a:lnTo>
                  <a:pt x="1" y="846"/>
                </a:lnTo>
                <a:lnTo>
                  <a:pt x="4" y="851"/>
                </a:lnTo>
                <a:lnTo>
                  <a:pt x="12" y="863"/>
                </a:lnTo>
                <a:lnTo>
                  <a:pt x="23" y="875"/>
                </a:lnTo>
                <a:lnTo>
                  <a:pt x="36" y="888"/>
                </a:lnTo>
                <a:lnTo>
                  <a:pt x="60" y="911"/>
                </a:lnTo>
                <a:lnTo>
                  <a:pt x="69" y="921"/>
                </a:lnTo>
                <a:lnTo>
                  <a:pt x="103" y="955"/>
                </a:lnTo>
                <a:lnTo>
                  <a:pt x="103" y="955"/>
                </a:lnTo>
                <a:lnTo>
                  <a:pt x="116" y="988"/>
                </a:lnTo>
                <a:lnTo>
                  <a:pt x="124" y="1014"/>
                </a:lnTo>
                <a:lnTo>
                  <a:pt x="126" y="1023"/>
                </a:lnTo>
                <a:lnTo>
                  <a:pt x="128" y="1029"/>
                </a:lnTo>
                <a:lnTo>
                  <a:pt x="128" y="1029"/>
                </a:lnTo>
                <a:lnTo>
                  <a:pt x="130" y="1039"/>
                </a:lnTo>
                <a:lnTo>
                  <a:pt x="135" y="1057"/>
                </a:lnTo>
                <a:lnTo>
                  <a:pt x="151" y="1108"/>
                </a:lnTo>
                <a:lnTo>
                  <a:pt x="162" y="1135"/>
                </a:lnTo>
                <a:lnTo>
                  <a:pt x="171" y="1161"/>
                </a:lnTo>
                <a:lnTo>
                  <a:pt x="181" y="1181"/>
                </a:lnTo>
                <a:lnTo>
                  <a:pt x="185" y="1187"/>
                </a:lnTo>
                <a:lnTo>
                  <a:pt x="190" y="1194"/>
                </a:lnTo>
                <a:lnTo>
                  <a:pt x="190" y="1194"/>
                </a:lnTo>
                <a:lnTo>
                  <a:pt x="206" y="1209"/>
                </a:lnTo>
                <a:lnTo>
                  <a:pt x="215" y="1217"/>
                </a:lnTo>
                <a:lnTo>
                  <a:pt x="225" y="1225"/>
                </a:lnTo>
                <a:lnTo>
                  <a:pt x="237" y="1232"/>
                </a:lnTo>
                <a:lnTo>
                  <a:pt x="249" y="1237"/>
                </a:lnTo>
                <a:lnTo>
                  <a:pt x="263" y="1241"/>
                </a:lnTo>
                <a:lnTo>
                  <a:pt x="279" y="1242"/>
                </a:lnTo>
                <a:lnTo>
                  <a:pt x="279" y="1242"/>
                </a:lnTo>
                <a:lnTo>
                  <a:pt x="286" y="1242"/>
                </a:lnTo>
                <a:lnTo>
                  <a:pt x="296" y="1239"/>
                </a:lnTo>
                <a:lnTo>
                  <a:pt x="305" y="1234"/>
                </a:lnTo>
                <a:lnTo>
                  <a:pt x="315" y="1226"/>
                </a:lnTo>
                <a:lnTo>
                  <a:pt x="334" y="1211"/>
                </a:lnTo>
                <a:lnTo>
                  <a:pt x="354" y="1191"/>
                </a:lnTo>
                <a:lnTo>
                  <a:pt x="371" y="1173"/>
                </a:lnTo>
                <a:lnTo>
                  <a:pt x="384" y="1156"/>
                </a:lnTo>
                <a:lnTo>
                  <a:pt x="398" y="1140"/>
                </a:lnTo>
                <a:lnTo>
                  <a:pt x="423" y="1135"/>
                </a:lnTo>
                <a:lnTo>
                  <a:pt x="423" y="1135"/>
                </a:lnTo>
                <a:lnTo>
                  <a:pt x="460" y="1096"/>
                </a:lnTo>
                <a:lnTo>
                  <a:pt x="486" y="1071"/>
                </a:lnTo>
                <a:lnTo>
                  <a:pt x="495" y="1063"/>
                </a:lnTo>
                <a:lnTo>
                  <a:pt x="497" y="1062"/>
                </a:lnTo>
                <a:lnTo>
                  <a:pt x="497" y="1063"/>
                </a:lnTo>
                <a:lnTo>
                  <a:pt x="497" y="1063"/>
                </a:lnTo>
                <a:lnTo>
                  <a:pt x="501" y="1071"/>
                </a:lnTo>
                <a:lnTo>
                  <a:pt x="508" y="1087"/>
                </a:lnTo>
                <a:lnTo>
                  <a:pt x="535" y="1130"/>
                </a:lnTo>
                <a:lnTo>
                  <a:pt x="550" y="1155"/>
                </a:lnTo>
                <a:lnTo>
                  <a:pt x="564" y="1175"/>
                </a:lnTo>
                <a:lnTo>
                  <a:pt x="578" y="1191"/>
                </a:lnTo>
                <a:lnTo>
                  <a:pt x="583" y="1196"/>
                </a:lnTo>
                <a:lnTo>
                  <a:pt x="586" y="1198"/>
                </a:lnTo>
                <a:lnTo>
                  <a:pt x="586" y="1198"/>
                </a:lnTo>
                <a:lnTo>
                  <a:pt x="595" y="1201"/>
                </a:lnTo>
                <a:lnTo>
                  <a:pt x="603" y="1203"/>
                </a:lnTo>
                <a:lnTo>
                  <a:pt x="620" y="1207"/>
                </a:lnTo>
                <a:lnTo>
                  <a:pt x="640" y="1209"/>
                </a:lnTo>
                <a:lnTo>
                  <a:pt x="683" y="1248"/>
                </a:lnTo>
                <a:lnTo>
                  <a:pt x="683" y="1248"/>
                </a:lnTo>
                <a:lnTo>
                  <a:pt x="683" y="1252"/>
                </a:lnTo>
                <a:lnTo>
                  <a:pt x="682" y="1262"/>
                </a:lnTo>
                <a:lnTo>
                  <a:pt x="679" y="1281"/>
                </a:lnTo>
                <a:lnTo>
                  <a:pt x="670" y="1309"/>
                </a:lnTo>
                <a:lnTo>
                  <a:pt x="670" y="1309"/>
                </a:lnTo>
                <a:lnTo>
                  <a:pt x="665" y="1329"/>
                </a:lnTo>
                <a:lnTo>
                  <a:pt x="662" y="1353"/>
                </a:lnTo>
                <a:lnTo>
                  <a:pt x="657" y="1408"/>
                </a:lnTo>
                <a:lnTo>
                  <a:pt x="653" y="1436"/>
                </a:lnTo>
                <a:lnTo>
                  <a:pt x="649" y="1460"/>
                </a:lnTo>
                <a:lnTo>
                  <a:pt x="645" y="1482"/>
                </a:lnTo>
                <a:lnTo>
                  <a:pt x="641" y="1490"/>
                </a:lnTo>
                <a:lnTo>
                  <a:pt x="637" y="1498"/>
                </a:lnTo>
                <a:lnTo>
                  <a:pt x="637" y="1498"/>
                </a:lnTo>
                <a:lnTo>
                  <a:pt x="620" y="1523"/>
                </a:lnTo>
                <a:lnTo>
                  <a:pt x="606" y="1547"/>
                </a:lnTo>
                <a:lnTo>
                  <a:pt x="590" y="1578"/>
                </a:lnTo>
                <a:lnTo>
                  <a:pt x="590" y="1578"/>
                </a:lnTo>
                <a:lnTo>
                  <a:pt x="586" y="1582"/>
                </a:lnTo>
                <a:lnTo>
                  <a:pt x="581" y="1585"/>
                </a:lnTo>
                <a:lnTo>
                  <a:pt x="579" y="1588"/>
                </a:lnTo>
                <a:lnTo>
                  <a:pt x="576" y="1591"/>
                </a:lnTo>
                <a:lnTo>
                  <a:pt x="574" y="1596"/>
                </a:lnTo>
                <a:lnTo>
                  <a:pt x="573" y="1602"/>
                </a:lnTo>
                <a:lnTo>
                  <a:pt x="573" y="1602"/>
                </a:lnTo>
                <a:lnTo>
                  <a:pt x="572" y="1609"/>
                </a:lnTo>
                <a:lnTo>
                  <a:pt x="569" y="1614"/>
                </a:lnTo>
                <a:lnTo>
                  <a:pt x="567" y="1622"/>
                </a:lnTo>
                <a:lnTo>
                  <a:pt x="566" y="1624"/>
                </a:lnTo>
                <a:lnTo>
                  <a:pt x="566" y="1628"/>
                </a:lnTo>
                <a:lnTo>
                  <a:pt x="567" y="1631"/>
                </a:lnTo>
                <a:lnTo>
                  <a:pt x="570" y="1636"/>
                </a:lnTo>
                <a:lnTo>
                  <a:pt x="570" y="1636"/>
                </a:lnTo>
                <a:lnTo>
                  <a:pt x="576" y="1641"/>
                </a:lnTo>
                <a:lnTo>
                  <a:pt x="584" y="1645"/>
                </a:lnTo>
                <a:lnTo>
                  <a:pt x="595" y="1647"/>
                </a:lnTo>
                <a:lnTo>
                  <a:pt x="606" y="1650"/>
                </a:lnTo>
                <a:lnTo>
                  <a:pt x="625" y="1652"/>
                </a:lnTo>
                <a:lnTo>
                  <a:pt x="637" y="1652"/>
                </a:lnTo>
                <a:lnTo>
                  <a:pt x="637" y="1652"/>
                </a:lnTo>
                <a:lnTo>
                  <a:pt x="671" y="1656"/>
                </a:lnTo>
                <a:lnTo>
                  <a:pt x="743" y="1661"/>
                </a:lnTo>
                <a:lnTo>
                  <a:pt x="782" y="1663"/>
                </a:lnTo>
                <a:lnTo>
                  <a:pt x="818" y="1664"/>
                </a:lnTo>
                <a:lnTo>
                  <a:pt x="846" y="1663"/>
                </a:lnTo>
                <a:lnTo>
                  <a:pt x="856" y="1663"/>
                </a:lnTo>
                <a:lnTo>
                  <a:pt x="862" y="1661"/>
                </a:lnTo>
                <a:lnTo>
                  <a:pt x="862" y="1661"/>
                </a:lnTo>
                <a:lnTo>
                  <a:pt x="870" y="1656"/>
                </a:lnTo>
                <a:lnTo>
                  <a:pt x="876" y="1651"/>
                </a:lnTo>
                <a:lnTo>
                  <a:pt x="881" y="1645"/>
                </a:lnTo>
                <a:lnTo>
                  <a:pt x="884" y="1640"/>
                </a:lnTo>
                <a:lnTo>
                  <a:pt x="885" y="1635"/>
                </a:lnTo>
                <a:lnTo>
                  <a:pt x="885" y="1630"/>
                </a:lnTo>
                <a:lnTo>
                  <a:pt x="883" y="1627"/>
                </a:lnTo>
                <a:lnTo>
                  <a:pt x="878" y="1625"/>
                </a:lnTo>
                <a:lnTo>
                  <a:pt x="878" y="1625"/>
                </a:lnTo>
                <a:lnTo>
                  <a:pt x="870" y="1622"/>
                </a:lnTo>
                <a:lnTo>
                  <a:pt x="856" y="1616"/>
                </a:lnTo>
                <a:lnTo>
                  <a:pt x="818" y="1599"/>
                </a:lnTo>
                <a:lnTo>
                  <a:pt x="780" y="1580"/>
                </a:lnTo>
                <a:lnTo>
                  <a:pt x="754" y="1567"/>
                </a:lnTo>
                <a:lnTo>
                  <a:pt x="754" y="1567"/>
                </a:lnTo>
                <a:lnTo>
                  <a:pt x="747" y="1562"/>
                </a:lnTo>
                <a:lnTo>
                  <a:pt x="741" y="1556"/>
                </a:lnTo>
                <a:lnTo>
                  <a:pt x="736" y="1550"/>
                </a:lnTo>
                <a:lnTo>
                  <a:pt x="732" y="1543"/>
                </a:lnTo>
                <a:lnTo>
                  <a:pt x="727" y="1533"/>
                </a:lnTo>
                <a:lnTo>
                  <a:pt x="726" y="1528"/>
                </a:lnTo>
                <a:lnTo>
                  <a:pt x="726" y="1528"/>
                </a:lnTo>
                <a:lnTo>
                  <a:pt x="777" y="1412"/>
                </a:lnTo>
                <a:lnTo>
                  <a:pt x="812" y="1330"/>
                </a:lnTo>
                <a:lnTo>
                  <a:pt x="825" y="1299"/>
                </a:lnTo>
                <a:lnTo>
                  <a:pt x="827" y="1290"/>
                </a:lnTo>
                <a:lnTo>
                  <a:pt x="828" y="1285"/>
                </a:lnTo>
                <a:lnTo>
                  <a:pt x="828" y="1285"/>
                </a:lnTo>
                <a:lnTo>
                  <a:pt x="831" y="1269"/>
                </a:lnTo>
                <a:lnTo>
                  <a:pt x="834" y="1248"/>
                </a:lnTo>
                <a:lnTo>
                  <a:pt x="838" y="1229"/>
                </a:lnTo>
                <a:lnTo>
                  <a:pt x="839" y="1212"/>
                </a:lnTo>
                <a:lnTo>
                  <a:pt x="839" y="1212"/>
                </a:lnTo>
                <a:lnTo>
                  <a:pt x="839" y="1203"/>
                </a:lnTo>
                <a:lnTo>
                  <a:pt x="837" y="1191"/>
                </a:lnTo>
                <a:lnTo>
                  <a:pt x="829" y="1162"/>
                </a:lnTo>
                <a:lnTo>
                  <a:pt x="820" y="1124"/>
                </a:lnTo>
                <a:lnTo>
                  <a:pt x="843" y="1101"/>
                </a:lnTo>
                <a:lnTo>
                  <a:pt x="843" y="1101"/>
                </a:lnTo>
                <a:lnTo>
                  <a:pt x="836" y="1095"/>
                </a:lnTo>
                <a:lnTo>
                  <a:pt x="821" y="1080"/>
                </a:lnTo>
                <a:lnTo>
                  <a:pt x="803" y="1059"/>
                </a:lnTo>
                <a:lnTo>
                  <a:pt x="794" y="1046"/>
                </a:lnTo>
                <a:lnTo>
                  <a:pt x="787" y="1035"/>
                </a:lnTo>
                <a:lnTo>
                  <a:pt x="787" y="1035"/>
                </a:lnTo>
                <a:lnTo>
                  <a:pt x="773" y="1009"/>
                </a:lnTo>
                <a:lnTo>
                  <a:pt x="760" y="979"/>
                </a:lnTo>
                <a:lnTo>
                  <a:pt x="746" y="947"/>
                </a:lnTo>
                <a:lnTo>
                  <a:pt x="767" y="930"/>
                </a:lnTo>
                <a:lnTo>
                  <a:pt x="720" y="784"/>
                </a:lnTo>
                <a:lnTo>
                  <a:pt x="720" y="784"/>
                </a:lnTo>
                <a:lnTo>
                  <a:pt x="731" y="582"/>
                </a:lnTo>
                <a:lnTo>
                  <a:pt x="731" y="454"/>
                </a:lnTo>
                <a:lnTo>
                  <a:pt x="731" y="454"/>
                </a:lnTo>
                <a:lnTo>
                  <a:pt x="730" y="448"/>
                </a:lnTo>
                <a:lnTo>
                  <a:pt x="726" y="437"/>
                </a:lnTo>
                <a:lnTo>
                  <a:pt x="715" y="412"/>
                </a:lnTo>
                <a:lnTo>
                  <a:pt x="702" y="388"/>
                </a:lnTo>
                <a:lnTo>
                  <a:pt x="697" y="380"/>
                </a:lnTo>
                <a:lnTo>
                  <a:pt x="692" y="376"/>
                </a:lnTo>
                <a:lnTo>
                  <a:pt x="692" y="376"/>
                </a:lnTo>
                <a:lnTo>
                  <a:pt x="660" y="363"/>
                </a:lnTo>
                <a:lnTo>
                  <a:pt x="634" y="352"/>
                </a:lnTo>
                <a:lnTo>
                  <a:pt x="625" y="301"/>
                </a:lnTo>
                <a:lnTo>
                  <a:pt x="625" y="301"/>
                </a:lnTo>
                <a:lnTo>
                  <a:pt x="631" y="298"/>
                </a:lnTo>
                <a:lnTo>
                  <a:pt x="647" y="292"/>
                </a:lnTo>
                <a:lnTo>
                  <a:pt x="647" y="292"/>
                </a:lnTo>
                <a:lnTo>
                  <a:pt x="648" y="290"/>
                </a:lnTo>
                <a:lnTo>
                  <a:pt x="651" y="287"/>
                </a:lnTo>
                <a:lnTo>
                  <a:pt x="653" y="281"/>
                </a:lnTo>
                <a:lnTo>
                  <a:pt x="654" y="273"/>
                </a:lnTo>
                <a:lnTo>
                  <a:pt x="654" y="263"/>
                </a:lnTo>
                <a:lnTo>
                  <a:pt x="653" y="245"/>
                </a:lnTo>
                <a:lnTo>
                  <a:pt x="652" y="232"/>
                </a:lnTo>
                <a:lnTo>
                  <a:pt x="652" y="232"/>
                </a:lnTo>
                <a:lnTo>
                  <a:pt x="654" y="221"/>
                </a:lnTo>
                <a:lnTo>
                  <a:pt x="658" y="208"/>
                </a:lnTo>
                <a:lnTo>
                  <a:pt x="664" y="188"/>
                </a:lnTo>
                <a:lnTo>
                  <a:pt x="664" y="188"/>
                </a:lnTo>
                <a:lnTo>
                  <a:pt x="666" y="178"/>
                </a:lnTo>
                <a:lnTo>
                  <a:pt x="666" y="173"/>
                </a:lnTo>
                <a:lnTo>
                  <a:pt x="663" y="167"/>
                </a:lnTo>
                <a:lnTo>
                  <a:pt x="663" y="167"/>
                </a:lnTo>
                <a:lnTo>
                  <a:pt x="657" y="160"/>
                </a:lnTo>
                <a:lnTo>
                  <a:pt x="654" y="156"/>
                </a:lnTo>
                <a:lnTo>
                  <a:pt x="653" y="154"/>
                </a:lnTo>
                <a:lnTo>
                  <a:pt x="653" y="154"/>
                </a:lnTo>
                <a:lnTo>
                  <a:pt x="649" y="104"/>
                </a:lnTo>
                <a:lnTo>
                  <a:pt x="649" y="104"/>
                </a:lnTo>
                <a:lnTo>
                  <a:pt x="645" y="95"/>
                </a:lnTo>
                <a:lnTo>
                  <a:pt x="636" y="79"/>
                </a:lnTo>
                <a:lnTo>
                  <a:pt x="628" y="65"/>
                </a:lnTo>
                <a:lnTo>
                  <a:pt x="625" y="59"/>
                </a:lnTo>
                <a:lnTo>
                  <a:pt x="624" y="55"/>
                </a:lnTo>
                <a:lnTo>
                  <a:pt x="624" y="55"/>
                </a:lnTo>
                <a:lnTo>
                  <a:pt x="628" y="52"/>
                </a:lnTo>
                <a:lnTo>
                  <a:pt x="630" y="48"/>
                </a:lnTo>
                <a:lnTo>
                  <a:pt x="630" y="45"/>
                </a:lnTo>
                <a:lnTo>
                  <a:pt x="629" y="43"/>
                </a:lnTo>
                <a:lnTo>
                  <a:pt x="628" y="42"/>
                </a:lnTo>
                <a:lnTo>
                  <a:pt x="624" y="38"/>
                </a:lnTo>
                <a:lnTo>
                  <a:pt x="624" y="38"/>
                </a:lnTo>
                <a:lnTo>
                  <a:pt x="609" y="30"/>
                </a:lnTo>
                <a:lnTo>
                  <a:pt x="600" y="25"/>
                </a:lnTo>
                <a:lnTo>
                  <a:pt x="574" y="16"/>
                </a:lnTo>
                <a:lnTo>
                  <a:pt x="574" y="16"/>
                </a:lnTo>
                <a:lnTo>
                  <a:pt x="539" y="7"/>
                </a:lnTo>
                <a:lnTo>
                  <a:pt x="513" y="2"/>
                </a:lnTo>
                <a:lnTo>
                  <a:pt x="503" y="0"/>
                </a:lnTo>
                <a:lnTo>
                  <a:pt x="501" y="0"/>
                </a:lnTo>
                <a:lnTo>
                  <a:pt x="499" y="2"/>
                </a:lnTo>
                <a:lnTo>
                  <a:pt x="499" y="2"/>
                </a:lnTo>
                <a:lnTo>
                  <a:pt x="496" y="5"/>
                </a:lnTo>
                <a:lnTo>
                  <a:pt x="494" y="9"/>
                </a:lnTo>
                <a:lnTo>
                  <a:pt x="490" y="13"/>
                </a:lnTo>
                <a:lnTo>
                  <a:pt x="484" y="16"/>
                </a:lnTo>
                <a:lnTo>
                  <a:pt x="484" y="16"/>
                </a:lnTo>
                <a:lnTo>
                  <a:pt x="473" y="21"/>
                </a:lnTo>
                <a:lnTo>
                  <a:pt x="461" y="25"/>
                </a:lnTo>
                <a:lnTo>
                  <a:pt x="446" y="27"/>
                </a:lnTo>
                <a:lnTo>
                  <a:pt x="446" y="27"/>
                </a:lnTo>
                <a:lnTo>
                  <a:pt x="445" y="33"/>
                </a:lnTo>
                <a:lnTo>
                  <a:pt x="443" y="38"/>
                </a:lnTo>
                <a:lnTo>
                  <a:pt x="439" y="43"/>
                </a:lnTo>
                <a:lnTo>
                  <a:pt x="439" y="43"/>
                </a:lnTo>
                <a:lnTo>
                  <a:pt x="432" y="52"/>
                </a:lnTo>
                <a:lnTo>
                  <a:pt x="427" y="56"/>
                </a:lnTo>
                <a:lnTo>
                  <a:pt x="424" y="62"/>
                </a:lnTo>
                <a:lnTo>
                  <a:pt x="424" y="62"/>
                </a:lnTo>
                <a:lnTo>
                  <a:pt x="421" y="67"/>
                </a:lnTo>
                <a:lnTo>
                  <a:pt x="416" y="72"/>
                </a:lnTo>
                <a:lnTo>
                  <a:pt x="413" y="76"/>
                </a:lnTo>
                <a:lnTo>
                  <a:pt x="412" y="78"/>
                </a:lnTo>
                <a:lnTo>
                  <a:pt x="411" y="81"/>
                </a:lnTo>
                <a:lnTo>
                  <a:pt x="411" y="81"/>
                </a:lnTo>
                <a:lnTo>
                  <a:pt x="413" y="86"/>
                </a:lnTo>
                <a:lnTo>
                  <a:pt x="416" y="90"/>
                </a:lnTo>
                <a:lnTo>
                  <a:pt x="421" y="95"/>
                </a:lnTo>
                <a:lnTo>
                  <a:pt x="411" y="105"/>
                </a:lnTo>
                <a:lnTo>
                  <a:pt x="415" y="118"/>
                </a:lnTo>
                <a:lnTo>
                  <a:pt x="415" y="118"/>
                </a:lnTo>
                <a:lnTo>
                  <a:pt x="418" y="122"/>
                </a:lnTo>
                <a:lnTo>
                  <a:pt x="421" y="124"/>
                </a:lnTo>
                <a:lnTo>
                  <a:pt x="423" y="128"/>
                </a:lnTo>
                <a:lnTo>
                  <a:pt x="423" y="128"/>
                </a:lnTo>
                <a:lnTo>
                  <a:pt x="423" y="131"/>
                </a:lnTo>
                <a:lnTo>
                  <a:pt x="424" y="134"/>
                </a:lnTo>
                <a:lnTo>
                  <a:pt x="429" y="139"/>
                </a:lnTo>
                <a:lnTo>
                  <a:pt x="431" y="143"/>
                </a:lnTo>
                <a:lnTo>
                  <a:pt x="431" y="145"/>
                </a:lnTo>
                <a:lnTo>
                  <a:pt x="429" y="146"/>
                </a:lnTo>
                <a:lnTo>
                  <a:pt x="427" y="148"/>
                </a:lnTo>
                <a:lnTo>
                  <a:pt x="427" y="148"/>
                </a:lnTo>
                <a:lnTo>
                  <a:pt x="417" y="151"/>
                </a:lnTo>
                <a:lnTo>
                  <a:pt x="416" y="152"/>
                </a:lnTo>
                <a:lnTo>
                  <a:pt x="416" y="152"/>
                </a:lnTo>
                <a:lnTo>
                  <a:pt x="426" y="159"/>
                </a:lnTo>
                <a:lnTo>
                  <a:pt x="433" y="163"/>
                </a:lnTo>
                <a:lnTo>
                  <a:pt x="434" y="166"/>
                </a:lnTo>
                <a:lnTo>
                  <a:pt x="435" y="167"/>
                </a:lnTo>
                <a:lnTo>
                  <a:pt x="435" y="167"/>
                </a:lnTo>
                <a:lnTo>
                  <a:pt x="432" y="178"/>
                </a:lnTo>
                <a:lnTo>
                  <a:pt x="429" y="184"/>
                </a:lnTo>
                <a:lnTo>
                  <a:pt x="429" y="188"/>
                </a:lnTo>
                <a:lnTo>
                  <a:pt x="429" y="188"/>
                </a:lnTo>
                <a:lnTo>
                  <a:pt x="435" y="193"/>
                </a:lnTo>
                <a:lnTo>
                  <a:pt x="448" y="199"/>
                </a:lnTo>
                <a:lnTo>
                  <a:pt x="458" y="205"/>
                </a:lnTo>
                <a:lnTo>
                  <a:pt x="465" y="208"/>
                </a:lnTo>
                <a:lnTo>
                  <a:pt x="465" y="208"/>
                </a:lnTo>
                <a:lnTo>
                  <a:pt x="471" y="234"/>
                </a:lnTo>
                <a:lnTo>
                  <a:pt x="476" y="257"/>
                </a:lnTo>
                <a:lnTo>
                  <a:pt x="476" y="257"/>
                </a:lnTo>
                <a:lnTo>
                  <a:pt x="473" y="261"/>
                </a:lnTo>
                <a:lnTo>
                  <a:pt x="467" y="268"/>
                </a:lnTo>
                <a:lnTo>
                  <a:pt x="457" y="278"/>
                </a:lnTo>
                <a:lnTo>
                  <a:pt x="451" y="281"/>
                </a:lnTo>
                <a:lnTo>
                  <a:pt x="445" y="284"/>
                </a:lnTo>
                <a:lnTo>
                  <a:pt x="445" y="284"/>
                </a:lnTo>
                <a:lnTo>
                  <a:pt x="431" y="287"/>
                </a:lnTo>
                <a:lnTo>
                  <a:pt x="415" y="290"/>
                </a:lnTo>
                <a:lnTo>
                  <a:pt x="403" y="292"/>
                </a:lnTo>
                <a:lnTo>
                  <a:pt x="399" y="294"/>
                </a:lnTo>
                <a:lnTo>
                  <a:pt x="398" y="295"/>
                </a:lnTo>
                <a:lnTo>
                  <a:pt x="398" y="295"/>
                </a:lnTo>
                <a:lnTo>
                  <a:pt x="390" y="302"/>
                </a:lnTo>
                <a:lnTo>
                  <a:pt x="370" y="319"/>
                </a:lnTo>
                <a:lnTo>
                  <a:pt x="308" y="370"/>
                </a:lnTo>
                <a:lnTo>
                  <a:pt x="246" y="422"/>
                </a:lnTo>
                <a:lnTo>
                  <a:pt x="224" y="442"/>
                </a:lnTo>
                <a:lnTo>
                  <a:pt x="218" y="448"/>
                </a:lnTo>
                <a:lnTo>
                  <a:pt x="215" y="452"/>
                </a:lnTo>
                <a:lnTo>
                  <a:pt x="215" y="452"/>
                </a:lnTo>
                <a:lnTo>
                  <a:pt x="213" y="455"/>
                </a:lnTo>
                <a:lnTo>
                  <a:pt x="209" y="461"/>
                </a:lnTo>
                <a:lnTo>
                  <a:pt x="203" y="467"/>
                </a:lnTo>
                <a:lnTo>
                  <a:pt x="198" y="475"/>
                </a:lnTo>
                <a:lnTo>
                  <a:pt x="196" y="482"/>
                </a:lnTo>
                <a:lnTo>
                  <a:pt x="195" y="486"/>
                </a:lnTo>
                <a:lnTo>
                  <a:pt x="195" y="491"/>
                </a:lnTo>
                <a:lnTo>
                  <a:pt x="196" y="494"/>
                </a:lnTo>
                <a:lnTo>
                  <a:pt x="198" y="498"/>
                </a:lnTo>
                <a:lnTo>
                  <a:pt x="201" y="502"/>
                </a:lnTo>
                <a:lnTo>
                  <a:pt x="206" y="505"/>
                </a:lnTo>
                <a:lnTo>
                  <a:pt x="206" y="505"/>
                </a:lnTo>
                <a:lnTo>
                  <a:pt x="221" y="517"/>
                </a:lnTo>
                <a:lnTo>
                  <a:pt x="231" y="523"/>
                </a:lnTo>
                <a:lnTo>
                  <a:pt x="236" y="525"/>
                </a:lnTo>
                <a:lnTo>
                  <a:pt x="242" y="526"/>
                </a:lnTo>
                <a:lnTo>
                  <a:pt x="263" y="526"/>
                </a:lnTo>
                <a:lnTo>
                  <a:pt x="263" y="526"/>
                </a:lnTo>
                <a:lnTo>
                  <a:pt x="279" y="525"/>
                </a:lnTo>
                <a:lnTo>
                  <a:pt x="297" y="520"/>
                </a:lnTo>
                <a:lnTo>
                  <a:pt x="315" y="515"/>
                </a:lnTo>
                <a:lnTo>
                  <a:pt x="333" y="509"/>
                </a:lnTo>
                <a:lnTo>
                  <a:pt x="362" y="498"/>
                </a:lnTo>
                <a:lnTo>
                  <a:pt x="372" y="495"/>
                </a:lnTo>
                <a:lnTo>
                  <a:pt x="376" y="495"/>
                </a:lnTo>
                <a:lnTo>
                  <a:pt x="377" y="495"/>
                </a:lnTo>
                <a:lnTo>
                  <a:pt x="377" y="495"/>
                </a:lnTo>
                <a:lnTo>
                  <a:pt x="379" y="500"/>
                </a:lnTo>
                <a:lnTo>
                  <a:pt x="384" y="512"/>
                </a:lnTo>
                <a:lnTo>
                  <a:pt x="398" y="545"/>
                </a:lnTo>
                <a:lnTo>
                  <a:pt x="416" y="593"/>
                </a:lnTo>
                <a:lnTo>
                  <a:pt x="435" y="672"/>
                </a:lnTo>
                <a:lnTo>
                  <a:pt x="435" y="672"/>
                </a:lnTo>
                <a:lnTo>
                  <a:pt x="435" y="685"/>
                </a:lnTo>
                <a:lnTo>
                  <a:pt x="434" y="717"/>
                </a:lnTo>
                <a:lnTo>
                  <a:pt x="432" y="748"/>
                </a:lnTo>
                <a:lnTo>
                  <a:pt x="429" y="759"/>
                </a:lnTo>
                <a:lnTo>
                  <a:pt x="428" y="763"/>
                </a:lnTo>
                <a:lnTo>
                  <a:pt x="427" y="765"/>
                </a:lnTo>
                <a:lnTo>
                  <a:pt x="427" y="765"/>
                </a:lnTo>
                <a:lnTo>
                  <a:pt x="421" y="769"/>
                </a:lnTo>
                <a:lnTo>
                  <a:pt x="417" y="774"/>
                </a:lnTo>
                <a:lnTo>
                  <a:pt x="415" y="778"/>
                </a:lnTo>
                <a:lnTo>
                  <a:pt x="415" y="782"/>
                </a:lnTo>
                <a:lnTo>
                  <a:pt x="415" y="782"/>
                </a:lnTo>
                <a:lnTo>
                  <a:pt x="413" y="785"/>
                </a:lnTo>
                <a:lnTo>
                  <a:pt x="410" y="789"/>
                </a:lnTo>
                <a:lnTo>
                  <a:pt x="399" y="798"/>
                </a:lnTo>
                <a:lnTo>
                  <a:pt x="393" y="803"/>
                </a:lnTo>
                <a:lnTo>
                  <a:pt x="388" y="808"/>
                </a:lnTo>
                <a:lnTo>
                  <a:pt x="386" y="813"/>
                </a:lnTo>
                <a:lnTo>
                  <a:pt x="386" y="814"/>
                </a:lnTo>
                <a:lnTo>
                  <a:pt x="387" y="817"/>
                </a:lnTo>
                <a:lnTo>
                  <a:pt x="387" y="817"/>
                </a:lnTo>
                <a:lnTo>
                  <a:pt x="392" y="820"/>
                </a:lnTo>
                <a:lnTo>
                  <a:pt x="399" y="825"/>
                </a:lnTo>
                <a:lnTo>
                  <a:pt x="420" y="832"/>
                </a:lnTo>
                <a:lnTo>
                  <a:pt x="448" y="841"/>
                </a:lnTo>
                <a:lnTo>
                  <a:pt x="448" y="841"/>
                </a:lnTo>
                <a:close/>
                <a:moveTo>
                  <a:pt x="99" y="1537"/>
                </a:moveTo>
                <a:lnTo>
                  <a:pt x="99" y="1537"/>
                </a:lnTo>
                <a:lnTo>
                  <a:pt x="100" y="1550"/>
                </a:lnTo>
                <a:lnTo>
                  <a:pt x="102" y="1562"/>
                </a:lnTo>
                <a:lnTo>
                  <a:pt x="105" y="1574"/>
                </a:lnTo>
                <a:lnTo>
                  <a:pt x="109" y="1586"/>
                </a:lnTo>
                <a:lnTo>
                  <a:pt x="116" y="1597"/>
                </a:lnTo>
                <a:lnTo>
                  <a:pt x="123" y="1608"/>
                </a:lnTo>
                <a:lnTo>
                  <a:pt x="131" y="1618"/>
                </a:lnTo>
                <a:lnTo>
                  <a:pt x="140" y="1627"/>
                </a:lnTo>
                <a:lnTo>
                  <a:pt x="151" y="1635"/>
                </a:lnTo>
                <a:lnTo>
                  <a:pt x="161" y="1642"/>
                </a:lnTo>
                <a:lnTo>
                  <a:pt x="173" y="1648"/>
                </a:lnTo>
                <a:lnTo>
                  <a:pt x="185" y="1654"/>
                </a:lnTo>
                <a:lnTo>
                  <a:pt x="198" y="1658"/>
                </a:lnTo>
                <a:lnTo>
                  <a:pt x="212" y="1662"/>
                </a:lnTo>
                <a:lnTo>
                  <a:pt x="225" y="1663"/>
                </a:lnTo>
                <a:lnTo>
                  <a:pt x="240" y="1664"/>
                </a:lnTo>
                <a:lnTo>
                  <a:pt x="240" y="1664"/>
                </a:lnTo>
                <a:lnTo>
                  <a:pt x="254" y="1663"/>
                </a:lnTo>
                <a:lnTo>
                  <a:pt x="269" y="1662"/>
                </a:lnTo>
                <a:lnTo>
                  <a:pt x="282" y="1658"/>
                </a:lnTo>
                <a:lnTo>
                  <a:pt x="294" y="1654"/>
                </a:lnTo>
                <a:lnTo>
                  <a:pt x="308" y="1648"/>
                </a:lnTo>
                <a:lnTo>
                  <a:pt x="319" y="1642"/>
                </a:lnTo>
                <a:lnTo>
                  <a:pt x="330" y="1635"/>
                </a:lnTo>
                <a:lnTo>
                  <a:pt x="339" y="1627"/>
                </a:lnTo>
                <a:lnTo>
                  <a:pt x="349" y="1618"/>
                </a:lnTo>
                <a:lnTo>
                  <a:pt x="356" y="1608"/>
                </a:lnTo>
                <a:lnTo>
                  <a:pt x="364" y="1597"/>
                </a:lnTo>
                <a:lnTo>
                  <a:pt x="370" y="1586"/>
                </a:lnTo>
                <a:lnTo>
                  <a:pt x="375" y="1574"/>
                </a:lnTo>
                <a:lnTo>
                  <a:pt x="378" y="1562"/>
                </a:lnTo>
                <a:lnTo>
                  <a:pt x="381" y="1550"/>
                </a:lnTo>
                <a:lnTo>
                  <a:pt x="381" y="1537"/>
                </a:lnTo>
                <a:lnTo>
                  <a:pt x="381" y="1537"/>
                </a:lnTo>
                <a:lnTo>
                  <a:pt x="381" y="1523"/>
                </a:lnTo>
                <a:lnTo>
                  <a:pt x="378" y="1511"/>
                </a:lnTo>
                <a:lnTo>
                  <a:pt x="375" y="1499"/>
                </a:lnTo>
                <a:lnTo>
                  <a:pt x="370" y="1487"/>
                </a:lnTo>
                <a:lnTo>
                  <a:pt x="364" y="1476"/>
                </a:lnTo>
                <a:lnTo>
                  <a:pt x="356" y="1465"/>
                </a:lnTo>
                <a:lnTo>
                  <a:pt x="349" y="1455"/>
                </a:lnTo>
                <a:lnTo>
                  <a:pt x="339" y="1447"/>
                </a:lnTo>
                <a:lnTo>
                  <a:pt x="330" y="1438"/>
                </a:lnTo>
                <a:lnTo>
                  <a:pt x="319" y="1431"/>
                </a:lnTo>
                <a:lnTo>
                  <a:pt x="308" y="1425"/>
                </a:lnTo>
                <a:lnTo>
                  <a:pt x="294" y="1419"/>
                </a:lnTo>
                <a:lnTo>
                  <a:pt x="282" y="1415"/>
                </a:lnTo>
                <a:lnTo>
                  <a:pt x="269" y="1411"/>
                </a:lnTo>
                <a:lnTo>
                  <a:pt x="254" y="1410"/>
                </a:lnTo>
                <a:lnTo>
                  <a:pt x="240" y="1409"/>
                </a:lnTo>
                <a:lnTo>
                  <a:pt x="240" y="1409"/>
                </a:lnTo>
                <a:lnTo>
                  <a:pt x="225" y="1410"/>
                </a:lnTo>
                <a:lnTo>
                  <a:pt x="212" y="1411"/>
                </a:lnTo>
                <a:lnTo>
                  <a:pt x="198" y="1415"/>
                </a:lnTo>
                <a:lnTo>
                  <a:pt x="185" y="1419"/>
                </a:lnTo>
                <a:lnTo>
                  <a:pt x="173" y="1425"/>
                </a:lnTo>
                <a:lnTo>
                  <a:pt x="161" y="1431"/>
                </a:lnTo>
                <a:lnTo>
                  <a:pt x="151" y="1438"/>
                </a:lnTo>
                <a:lnTo>
                  <a:pt x="140" y="1447"/>
                </a:lnTo>
                <a:lnTo>
                  <a:pt x="131" y="1455"/>
                </a:lnTo>
                <a:lnTo>
                  <a:pt x="123" y="1465"/>
                </a:lnTo>
                <a:lnTo>
                  <a:pt x="116" y="1476"/>
                </a:lnTo>
                <a:lnTo>
                  <a:pt x="109" y="1487"/>
                </a:lnTo>
                <a:lnTo>
                  <a:pt x="105" y="1499"/>
                </a:lnTo>
                <a:lnTo>
                  <a:pt x="102" y="1511"/>
                </a:lnTo>
                <a:lnTo>
                  <a:pt x="100" y="1523"/>
                </a:lnTo>
                <a:lnTo>
                  <a:pt x="99" y="1537"/>
                </a:lnTo>
                <a:lnTo>
                  <a:pt x="99" y="1537"/>
                </a:lnTo>
                <a:close/>
              </a:path>
            </a:pathLst>
          </a:custGeom>
          <a:solidFill>
            <a:srgbClr val="222268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12">
            <a:extLst>
              <a:ext uri="{FF2B5EF4-FFF2-40B4-BE49-F238E27FC236}">
                <a16:creationId xmlns:a16="http://schemas.microsoft.com/office/drawing/2014/main" id="{D98B0D25-C720-4C36-BDA1-E956990108A5}"/>
              </a:ext>
            </a:extLst>
          </p:cNvPr>
          <p:cNvSpPr>
            <a:spLocks noEditPoints="1"/>
          </p:cNvSpPr>
          <p:nvPr/>
        </p:nvSpPr>
        <p:spPr bwMode="auto">
          <a:xfrm>
            <a:off x="4833050" y="2614833"/>
            <a:ext cx="1542676" cy="3392264"/>
          </a:xfrm>
          <a:custGeom>
            <a:avLst/>
            <a:gdLst>
              <a:gd name="T0" fmla="*/ 178 w 759"/>
              <a:gd name="T1" fmla="*/ 800 h 1669"/>
              <a:gd name="T2" fmla="*/ 228 w 759"/>
              <a:gd name="T3" fmla="*/ 836 h 1669"/>
              <a:gd name="T4" fmla="*/ 107 w 759"/>
              <a:gd name="T5" fmla="*/ 933 h 1669"/>
              <a:gd name="T6" fmla="*/ 50 w 759"/>
              <a:gd name="T7" fmla="*/ 935 h 1669"/>
              <a:gd name="T8" fmla="*/ 1 w 759"/>
              <a:gd name="T9" fmla="*/ 975 h 1669"/>
              <a:gd name="T10" fmla="*/ 27 w 759"/>
              <a:gd name="T11" fmla="*/ 983 h 1669"/>
              <a:gd name="T12" fmla="*/ 34 w 759"/>
              <a:gd name="T13" fmla="*/ 995 h 1669"/>
              <a:gd name="T14" fmla="*/ 32 w 759"/>
              <a:gd name="T15" fmla="*/ 1016 h 1669"/>
              <a:gd name="T16" fmla="*/ 66 w 759"/>
              <a:gd name="T17" fmla="*/ 1016 h 1669"/>
              <a:gd name="T18" fmla="*/ 96 w 759"/>
              <a:gd name="T19" fmla="*/ 984 h 1669"/>
              <a:gd name="T20" fmla="*/ 169 w 759"/>
              <a:gd name="T21" fmla="*/ 937 h 1669"/>
              <a:gd name="T22" fmla="*/ 157 w 759"/>
              <a:gd name="T23" fmla="*/ 1012 h 1669"/>
              <a:gd name="T24" fmla="*/ 156 w 759"/>
              <a:gd name="T25" fmla="*/ 1109 h 1669"/>
              <a:gd name="T26" fmla="*/ 143 w 759"/>
              <a:gd name="T27" fmla="*/ 1348 h 1669"/>
              <a:gd name="T28" fmla="*/ 100 w 759"/>
              <a:gd name="T29" fmla="*/ 1390 h 1669"/>
              <a:gd name="T30" fmla="*/ 45 w 759"/>
              <a:gd name="T31" fmla="*/ 1451 h 1669"/>
              <a:gd name="T32" fmla="*/ 76 w 759"/>
              <a:gd name="T33" fmla="*/ 1477 h 1669"/>
              <a:gd name="T34" fmla="*/ 167 w 759"/>
              <a:gd name="T35" fmla="*/ 1433 h 1669"/>
              <a:gd name="T36" fmla="*/ 203 w 759"/>
              <a:gd name="T37" fmla="*/ 1412 h 1669"/>
              <a:gd name="T38" fmla="*/ 216 w 759"/>
              <a:gd name="T39" fmla="*/ 1321 h 1669"/>
              <a:gd name="T40" fmla="*/ 319 w 759"/>
              <a:gd name="T41" fmla="*/ 1332 h 1669"/>
              <a:gd name="T42" fmla="*/ 450 w 759"/>
              <a:gd name="T43" fmla="*/ 1556 h 1669"/>
              <a:gd name="T44" fmla="*/ 419 w 759"/>
              <a:gd name="T45" fmla="*/ 1663 h 1669"/>
              <a:gd name="T46" fmla="*/ 473 w 759"/>
              <a:gd name="T47" fmla="*/ 1641 h 1669"/>
              <a:gd name="T48" fmla="*/ 548 w 759"/>
              <a:gd name="T49" fmla="*/ 1551 h 1669"/>
              <a:gd name="T50" fmla="*/ 543 w 759"/>
              <a:gd name="T51" fmla="*/ 1523 h 1669"/>
              <a:gd name="T52" fmla="*/ 513 w 759"/>
              <a:gd name="T53" fmla="*/ 1490 h 1669"/>
              <a:gd name="T54" fmla="*/ 438 w 759"/>
              <a:gd name="T55" fmla="*/ 1385 h 1669"/>
              <a:gd name="T56" fmla="*/ 423 w 759"/>
              <a:gd name="T57" fmla="*/ 1248 h 1669"/>
              <a:gd name="T58" fmla="*/ 479 w 759"/>
              <a:gd name="T59" fmla="*/ 982 h 1669"/>
              <a:gd name="T60" fmla="*/ 606 w 759"/>
              <a:gd name="T61" fmla="*/ 738 h 1669"/>
              <a:gd name="T62" fmla="*/ 642 w 759"/>
              <a:gd name="T63" fmla="*/ 630 h 1669"/>
              <a:gd name="T64" fmla="*/ 622 w 759"/>
              <a:gd name="T65" fmla="*/ 574 h 1669"/>
              <a:gd name="T66" fmla="*/ 683 w 759"/>
              <a:gd name="T67" fmla="*/ 562 h 1669"/>
              <a:gd name="T68" fmla="*/ 732 w 759"/>
              <a:gd name="T69" fmla="*/ 519 h 1669"/>
              <a:gd name="T70" fmla="*/ 759 w 759"/>
              <a:gd name="T71" fmla="*/ 496 h 1669"/>
              <a:gd name="T72" fmla="*/ 752 w 759"/>
              <a:gd name="T73" fmla="*/ 453 h 1669"/>
              <a:gd name="T74" fmla="*/ 723 w 759"/>
              <a:gd name="T75" fmla="*/ 416 h 1669"/>
              <a:gd name="T76" fmla="*/ 663 w 759"/>
              <a:gd name="T77" fmla="*/ 356 h 1669"/>
              <a:gd name="T78" fmla="*/ 584 w 759"/>
              <a:gd name="T79" fmla="*/ 361 h 1669"/>
              <a:gd name="T80" fmla="*/ 527 w 759"/>
              <a:gd name="T81" fmla="*/ 399 h 1669"/>
              <a:gd name="T82" fmla="*/ 501 w 759"/>
              <a:gd name="T83" fmla="*/ 428 h 1669"/>
              <a:gd name="T84" fmla="*/ 490 w 759"/>
              <a:gd name="T85" fmla="*/ 461 h 1669"/>
              <a:gd name="T86" fmla="*/ 483 w 759"/>
              <a:gd name="T87" fmla="*/ 493 h 1669"/>
              <a:gd name="T88" fmla="*/ 484 w 759"/>
              <a:gd name="T89" fmla="*/ 518 h 1669"/>
              <a:gd name="T90" fmla="*/ 518 w 759"/>
              <a:gd name="T91" fmla="*/ 551 h 1669"/>
              <a:gd name="T92" fmla="*/ 476 w 759"/>
              <a:gd name="T93" fmla="*/ 580 h 1669"/>
              <a:gd name="T94" fmla="*/ 404 w 759"/>
              <a:gd name="T95" fmla="*/ 617 h 1669"/>
              <a:gd name="T96" fmla="*/ 351 w 759"/>
              <a:gd name="T97" fmla="*/ 708 h 1669"/>
              <a:gd name="T98" fmla="*/ 280 w 759"/>
              <a:gd name="T99" fmla="*/ 743 h 1669"/>
              <a:gd name="T100" fmla="*/ 259 w 759"/>
              <a:gd name="T101" fmla="*/ 774 h 1669"/>
              <a:gd name="T102" fmla="*/ 199 w 759"/>
              <a:gd name="T103" fmla="*/ 753 h 1669"/>
              <a:gd name="T104" fmla="*/ 161 w 759"/>
              <a:gd name="T105" fmla="*/ 731 h 1669"/>
              <a:gd name="T106" fmla="*/ 143 w 759"/>
              <a:gd name="T107" fmla="*/ 763 h 1669"/>
              <a:gd name="T108" fmla="*/ 369 w 759"/>
              <a:gd name="T109" fmla="*/ 180 h 1669"/>
              <a:gd name="T110" fmla="*/ 460 w 759"/>
              <a:gd name="T111" fmla="*/ 219 h 1669"/>
              <a:gd name="T112" fmla="*/ 544 w 759"/>
              <a:gd name="T113" fmla="*/ 187 h 1669"/>
              <a:gd name="T114" fmla="*/ 579 w 759"/>
              <a:gd name="T115" fmla="*/ 110 h 1669"/>
              <a:gd name="T116" fmla="*/ 535 w 759"/>
              <a:gd name="T117" fmla="*/ 26 h 1669"/>
              <a:gd name="T118" fmla="*/ 448 w 759"/>
              <a:gd name="T119" fmla="*/ 0 h 1669"/>
              <a:gd name="T120" fmla="*/ 361 w 759"/>
              <a:gd name="T121" fmla="*/ 49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9" h="1669">
                <a:moveTo>
                  <a:pt x="143" y="763"/>
                </a:moveTo>
                <a:lnTo>
                  <a:pt x="143" y="763"/>
                </a:lnTo>
                <a:lnTo>
                  <a:pt x="145" y="776"/>
                </a:lnTo>
                <a:lnTo>
                  <a:pt x="147" y="780"/>
                </a:lnTo>
                <a:lnTo>
                  <a:pt x="150" y="783"/>
                </a:lnTo>
                <a:lnTo>
                  <a:pt x="150" y="783"/>
                </a:lnTo>
                <a:lnTo>
                  <a:pt x="156" y="788"/>
                </a:lnTo>
                <a:lnTo>
                  <a:pt x="166" y="793"/>
                </a:lnTo>
                <a:lnTo>
                  <a:pt x="178" y="800"/>
                </a:lnTo>
                <a:lnTo>
                  <a:pt x="178" y="800"/>
                </a:lnTo>
                <a:lnTo>
                  <a:pt x="179" y="800"/>
                </a:lnTo>
                <a:lnTo>
                  <a:pt x="185" y="800"/>
                </a:lnTo>
                <a:lnTo>
                  <a:pt x="192" y="803"/>
                </a:lnTo>
                <a:lnTo>
                  <a:pt x="197" y="805"/>
                </a:lnTo>
                <a:lnTo>
                  <a:pt x="202" y="809"/>
                </a:lnTo>
                <a:lnTo>
                  <a:pt x="202" y="809"/>
                </a:lnTo>
                <a:lnTo>
                  <a:pt x="214" y="821"/>
                </a:lnTo>
                <a:lnTo>
                  <a:pt x="228" y="836"/>
                </a:lnTo>
                <a:lnTo>
                  <a:pt x="242" y="854"/>
                </a:lnTo>
                <a:lnTo>
                  <a:pt x="242" y="854"/>
                </a:lnTo>
                <a:lnTo>
                  <a:pt x="236" y="856"/>
                </a:lnTo>
                <a:lnTo>
                  <a:pt x="225" y="862"/>
                </a:lnTo>
                <a:lnTo>
                  <a:pt x="206" y="872"/>
                </a:lnTo>
                <a:lnTo>
                  <a:pt x="206" y="872"/>
                </a:lnTo>
                <a:lnTo>
                  <a:pt x="144" y="910"/>
                </a:lnTo>
                <a:lnTo>
                  <a:pt x="107" y="933"/>
                </a:lnTo>
                <a:lnTo>
                  <a:pt x="107" y="933"/>
                </a:lnTo>
                <a:lnTo>
                  <a:pt x="98" y="933"/>
                </a:lnTo>
                <a:lnTo>
                  <a:pt x="88" y="933"/>
                </a:lnTo>
                <a:lnTo>
                  <a:pt x="73" y="932"/>
                </a:lnTo>
                <a:lnTo>
                  <a:pt x="73" y="932"/>
                </a:lnTo>
                <a:lnTo>
                  <a:pt x="60" y="930"/>
                </a:lnTo>
                <a:lnTo>
                  <a:pt x="55" y="932"/>
                </a:lnTo>
                <a:lnTo>
                  <a:pt x="53" y="933"/>
                </a:lnTo>
                <a:lnTo>
                  <a:pt x="51" y="934"/>
                </a:lnTo>
                <a:lnTo>
                  <a:pt x="50" y="935"/>
                </a:lnTo>
                <a:lnTo>
                  <a:pt x="51" y="938"/>
                </a:lnTo>
                <a:lnTo>
                  <a:pt x="53" y="940"/>
                </a:lnTo>
                <a:lnTo>
                  <a:pt x="53" y="940"/>
                </a:lnTo>
                <a:lnTo>
                  <a:pt x="64" y="955"/>
                </a:lnTo>
                <a:lnTo>
                  <a:pt x="33" y="963"/>
                </a:lnTo>
                <a:lnTo>
                  <a:pt x="33" y="963"/>
                </a:lnTo>
                <a:lnTo>
                  <a:pt x="16" y="968"/>
                </a:lnTo>
                <a:lnTo>
                  <a:pt x="4" y="973"/>
                </a:lnTo>
                <a:lnTo>
                  <a:pt x="1" y="975"/>
                </a:lnTo>
                <a:lnTo>
                  <a:pt x="0" y="977"/>
                </a:lnTo>
                <a:lnTo>
                  <a:pt x="0" y="978"/>
                </a:lnTo>
                <a:lnTo>
                  <a:pt x="0" y="978"/>
                </a:lnTo>
                <a:lnTo>
                  <a:pt x="3" y="980"/>
                </a:lnTo>
                <a:lnTo>
                  <a:pt x="4" y="983"/>
                </a:lnTo>
                <a:lnTo>
                  <a:pt x="6" y="983"/>
                </a:lnTo>
                <a:lnTo>
                  <a:pt x="50" y="972"/>
                </a:lnTo>
                <a:lnTo>
                  <a:pt x="50" y="972"/>
                </a:lnTo>
                <a:lnTo>
                  <a:pt x="27" y="983"/>
                </a:lnTo>
                <a:lnTo>
                  <a:pt x="12" y="993"/>
                </a:lnTo>
                <a:lnTo>
                  <a:pt x="9" y="996"/>
                </a:lnTo>
                <a:lnTo>
                  <a:pt x="8" y="997"/>
                </a:lnTo>
                <a:lnTo>
                  <a:pt x="8" y="1000"/>
                </a:lnTo>
                <a:lnTo>
                  <a:pt x="8" y="1000"/>
                </a:lnTo>
                <a:lnTo>
                  <a:pt x="10" y="1000"/>
                </a:lnTo>
                <a:lnTo>
                  <a:pt x="11" y="1000"/>
                </a:lnTo>
                <a:lnTo>
                  <a:pt x="17" y="1000"/>
                </a:lnTo>
                <a:lnTo>
                  <a:pt x="34" y="995"/>
                </a:lnTo>
                <a:lnTo>
                  <a:pt x="57" y="985"/>
                </a:lnTo>
                <a:lnTo>
                  <a:pt x="57" y="985"/>
                </a:lnTo>
                <a:lnTo>
                  <a:pt x="42" y="999"/>
                </a:lnTo>
                <a:lnTo>
                  <a:pt x="32" y="1008"/>
                </a:lnTo>
                <a:lnTo>
                  <a:pt x="29" y="1011"/>
                </a:lnTo>
                <a:lnTo>
                  <a:pt x="28" y="1013"/>
                </a:lnTo>
                <a:lnTo>
                  <a:pt x="28" y="1013"/>
                </a:lnTo>
                <a:lnTo>
                  <a:pt x="29" y="1014"/>
                </a:lnTo>
                <a:lnTo>
                  <a:pt x="32" y="1016"/>
                </a:lnTo>
                <a:lnTo>
                  <a:pt x="34" y="1017"/>
                </a:lnTo>
                <a:lnTo>
                  <a:pt x="38" y="1016"/>
                </a:lnTo>
                <a:lnTo>
                  <a:pt x="38" y="1016"/>
                </a:lnTo>
                <a:lnTo>
                  <a:pt x="44" y="1012"/>
                </a:lnTo>
                <a:lnTo>
                  <a:pt x="55" y="1005"/>
                </a:lnTo>
                <a:lnTo>
                  <a:pt x="70" y="995"/>
                </a:lnTo>
                <a:lnTo>
                  <a:pt x="70" y="995"/>
                </a:lnTo>
                <a:lnTo>
                  <a:pt x="67" y="1007"/>
                </a:lnTo>
                <a:lnTo>
                  <a:pt x="66" y="1016"/>
                </a:lnTo>
                <a:lnTo>
                  <a:pt x="66" y="1018"/>
                </a:lnTo>
                <a:lnTo>
                  <a:pt x="67" y="1019"/>
                </a:lnTo>
                <a:lnTo>
                  <a:pt x="67" y="1019"/>
                </a:lnTo>
                <a:lnTo>
                  <a:pt x="68" y="1018"/>
                </a:lnTo>
                <a:lnTo>
                  <a:pt x="72" y="1014"/>
                </a:lnTo>
                <a:lnTo>
                  <a:pt x="81" y="1002"/>
                </a:lnTo>
                <a:lnTo>
                  <a:pt x="89" y="990"/>
                </a:lnTo>
                <a:lnTo>
                  <a:pt x="93" y="985"/>
                </a:lnTo>
                <a:lnTo>
                  <a:pt x="96" y="984"/>
                </a:lnTo>
                <a:lnTo>
                  <a:pt x="96" y="984"/>
                </a:lnTo>
                <a:lnTo>
                  <a:pt x="99" y="983"/>
                </a:lnTo>
                <a:lnTo>
                  <a:pt x="101" y="980"/>
                </a:lnTo>
                <a:lnTo>
                  <a:pt x="109" y="973"/>
                </a:lnTo>
                <a:lnTo>
                  <a:pt x="115" y="965"/>
                </a:lnTo>
                <a:lnTo>
                  <a:pt x="119" y="960"/>
                </a:lnTo>
                <a:lnTo>
                  <a:pt x="119" y="960"/>
                </a:lnTo>
                <a:lnTo>
                  <a:pt x="136" y="951"/>
                </a:lnTo>
                <a:lnTo>
                  <a:pt x="169" y="937"/>
                </a:lnTo>
                <a:lnTo>
                  <a:pt x="201" y="924"/>
                </a:lnTo>
                <a:lnTo>
                  <a:pt x="211" y="921"/>
                </a:lnTo>
                <a:lnTo>
                  <a:pt x="214" y="921"/>
                </a:lnTo>
                <a:lnTo>
                  <a:pt x="214" y="921"/>
                </a:lnTo>
                <a:lnTo>
                  <a:pt x="208" y="934"/>
                </a:lnTo>
                <a:lnTo>
                  <a:pt x="192" y="961"/>
                </a:lnTo>
                <a:lnTo>
                  <a:pt x="174" y="991"/>
                </a:lnTo>
                <a:lnTo>
                  <a:pt x="166" y="1003"/>
                </a:lnTo>
                <a:lnTo>
                  <a:pt x="157" y="1012"/>
                </a:lnTo>
                <a:lnTo>
                  <a:pt x="157" y="1012"/>
                </a:lnTo>
                <a:lnTo>
                  <a:pt x="152" y="1018"/>
                </a:lnTo>
                <a:lnTo>
                  <a:pt x="147" y="1023"/>
                </a:lnTo>
                <a:lnTo>
                  <a:pt x="141" y="1033"/>
                </a:lnTo>
                <a:lnTo>
                  <a:pt x="140" y="1040"/>
                </a:lnTo>
                <a:lnTo>
                  <a:pt x="139" y="1042"/>
                </a:lnTo>
                <a:lnTo>
                  <a:pt x="157" y="1061"/>
                </a:lnTo>
                <a:lnTo>
                  <a:pt x="157" y="1061"/>
                </a:lnTo>
                <a:lnTo>
                  <a:pt x="156" y="1109"/>
                </a:lnTo>
                <a:lnTo>
                  <a:pt x="154" y="1147"/>
                </a:lnTo>
                <a:lnTo>
                  <a:pt x="152" y="1163"/>
                </a:lnTo>
                <a:lnTo>
                  <a:pt x="150" y="1174"/>
                </a:lnTo>
                <a:lnTo>
                  <a:pt x="150" y="1174"/>
                </a:lnTo>
                <a:lnTo>
                  <a:pt x="147" y="1187"/>
                </a:lnTo>
                <a:lnTo>
                  <a:pt x="146" y="1209"/>
                </a:lnTo>
                <a:lnTo>
                  <a:pt x="144" y="1269"/>
                </a:lnTo>
                <a:lnTo>
                  <a:pt x="143" y="1348"/>
                </a:lnTo>
                <a:lnTo>
                  <a:pt x="143" y="1348"/>
                </a:lnTo>
                <a:lnTo>
                  <a:pt x="139" y="1350"/>
                </a:lnTo>
                <a:lnTo>
                  <a:pt x="133" y="1353"/>
                </a:lnTo>
                <a:lnTo>
                  <a:pt x="126" y="1357"/>
                </a:lnTo>
                <a:lnTo>
                  <a:pt x="123" y="1360"/>
                </a:lnTo>
                <a:lnTo>
                  <a:pt x="122" y="1362"/>
                </a:lnTo>
                <a:lnTo>
                  <a:pt x="122" y="1362"/>
                </a:lnTo>
                <a:lnTo>
                  <a:pt x="121" y="1366"/>
                </a:lnTo>
                <a:lnTo>
                  <a:pt x="116" y="1373"/>
                </a:lnTo>
                <a:lnTo>
                  <a:pt x="100" y="1390"/>
                </a:lnTo>
                <a:lnTo>
                  <a:pt x="83" y="1406"/>
                </a:lnTo>
                <a:lnTo>
                  <a:pt x="76" y="1412"/>
                </a:lnTo>
                <a:lnTo>
                  <a:pt x="70" y="1416"/>
                </a:lnTo>
                <a:lnTo>
                  <a:pt x="70" y="1416"/>
                </a:lnTo>
                <a:lnTo>
                  <a:pt x="65" y="1419"/>
                </a:lnTo>
                <a:lnTo>
                  <a:pt x="59" y="1425"/>
                </a:lnTo>
                <a:lnTo>
                  <a:pt x="53" y="1434"/>
                </a:lnTo>
                <a:lnTo>
                  <a:pt x="49" y="1443"/>
                </a:lnTo>
                <a:lnTo>
                  <a:pt x="45" y="1451"/>
                </a:lnTo>
                <a:lnTo>
                  <a:pt x="45" y="1456"/>
                </a:lnTo>
                <a:lnTo>
                  <a:pt x="45" y="1460"/>
                </a:lnTo>
                <a:lnTo>
                  <a:pt x="46" y="1463"/>
                </a:lnTo>
                <a:lnTo>
                  <a:pt x="49" y="1467"/>
                </a:lnTo>
                <a:lnTo>
                  <a:pt x="51" y="1469"/>
                </a:lnTo>
                <a:lnTo>
                  <a:pt x="56" y="1472"/>
                </a:lnTo>
                <a:lnTo>
                  <a:pt x="56" y="1472"/>
                </a:lnTo>
                <a:lnTo>
                  <a:pt x="66" y="1475"/>
                </a:lnTo>
                <a:lnTo>
                  <a:pt x="76" y="1477"/>
                </a:lnTo>
                <a:lnTo>
                  <a:pt x="85" y="1477"/>
                </a:lnTo>
                <a:lnTo>
                  <a:pt x="95" y="1477"/>
                </a:lnTo>
                <a:lnTo>
                  <a:pt x="102" y="1475"/>
                </a:lnTo>
                <a:lnTo>
                  <a:pt x="111" y="1473"/>
                </a:lnTo>
                <a:lnTo>
                  <a:pt x="116" y="1470"/>
                </a:lnTo>
                <a:lnTo>
                  <a:pt x="121" y="1467"/>
                </a:lnTo>
                <a:lnTo>
                  <a:pt x="121" y="1467"/>
                </a:lnTo>
                <a:lnTo>
                  <a:pt x="149" y="1445"/>
                </a:lnTo>
                <a:lnTo>
                  <a:pt x="167" y="1433"/>
                </a:lnTo>
                <a:lnTo>
                  <a:pt x="179" y="1425"/>
                </a:lnTo>
                <a:lnTo>
                  <a:pt x="179" y="1425"/>
                </a:lnTo>
                <a:lnTo>
                  <a:pt x="188" y="1423"/>
                </a:lnTo>
                <a:lnTo>
                  <a:pt x="194" y="1422"/>
                </a:lnTo>
                <a:lnTo>
                  <a:pt x="197" y="1421"/>
                </a:lnTo>
                <a:lnTo>
                  <a:pt x="200" y="1418"/>
                </a:lnTo>
                <a:lnTo>
                  <a:pt x="202" y="1416"/>
                </a:lnTo>
                <a:lnTo>
                  <a:pt x="203" y="1412"/>
                </a:lnTo>
                <a:lnTo>
                  <a:pt x="203" y="1412"/>
                </a:lnTo>
                <a:lnTo>
                  <a:pt x="211" y="1388"/>
                </a:lnTo>
                <a:lnTo>
                  <a:pt x="213" y="1377"/>
                </a:lnTo>
                <a:lnTo>
                  <a:pt x="213" y="1368"/>
                </a:lnTo>
                <a:lnTo>
                  <a:pt x="213" y="1368"/>
                </a:lnTo>
                <a:lnTo>
                  <a:pt x="212" y="1357"/>
                </a:lnTo>
                <a:lnTo>
                  <a:pt x="211" y="1354"/>
                </a:lnTo>
                <a:lnTo>
                  <a:pt x="208" y="1353"/>
                </a:lnTo>
                <a:lnTo>
                  <a:pt x="208" y="1353"/>
                </a:lnTo>
                <a:lnTo>
                  <a:pt x="216" y="1321"/>
                </a:lnTo>
                <a:lnTo>
                  <a:pt x="223" y="1281"/>
                </a:lnTo>
                <a:lnTo>
                  <a:pt x="223" y="1281"/>
                </a:lnTo>
                <a:lnTo>
                  <a:pt x="226" y="1228"/>
                </a:lnTo>
                <a:lnTo>
                  <a:pt x="230" y="1185"/>
                </a:lnTo>
                <a:lnTo>
                  <a:pt x="254" y="1218"/>
                </a:lnTo>
                <a:lnTo>
                  <a:pt x="254" y="1218"/>
                </a:lnTo>
                <a:lnTo>
                  <a:pt x="293" y="1294"/>
                </a:lnTo>
                <a:lnTo>
                  <a:pt x="293" y="1294"/>
                </a:lnTo>
                <a:lnTo>
                  <a:pt x="319" y="1332"/>
                </a:lnTo>
                <a:lnTo>
                  <a:pt x="372" y="1408"/>
                </a:lnTo>
                <a:lnTo>
                  <a:pt x="425" y="1485"/>
                </a:lnTo>
                <a:lnTo>
                  <a:pt x="443" y="1513"/>
                </a:lnTo>
                <a:lnTo>
                  <a:pt x="448" y="1522"/>
                </a:lnTo>
                <a:lnTo>
                  <a:pt x="449" y="1526"/>
                </a:lnTo>
                <a:lnTo>
                  <a:pt x="449" y="1526"/>
                </a:lnTo>
                <a:lnTo>
                  <a:pt x="451" y="1543"/>
                </a:lnTo>
                <a:lnTo>
                  <a:pt x="451" y="1551"/>
                </a:lnTo>
                <a:lnTo>
                  <a:pt x="450" y="1556"/>
                </a:lnTo>
                <a:lnTo>
                  <a:pt x="450" y="1556"/>
                </a:lnTo>
                <a:lnTo>
                  <a:pt x="443" y="1573"/>
                </a:lnTo>
                <a:lnTo>
                  <a:pt x="436" y="1588"/>
                </a:lnTo>
                <a:lnTo>
                  <a:pt x="428" y="1608"/>
                </a:lnTo>
                <a:lnTo>
                  <a:pt x="422" y="1626"/>
                </a:lnTo>
                <a:lnTo>
                  <a:pt x="419" y="1644"/>
                </a:lnTo>
                <a:lnTo>
                  <a:pt x="417" y="1652"/>
                </a:lnTo>
                <a:lnTo>
                  <a:pt x="417" y="1658"/>
                </a:lnTo>
                <a:lnTo>
                  <a:pt x="419" y="1663"/>
                </a:lnTo>
                <a:lnTo>
                  <a:pt x="421" y="1666"/>
                </a:lnTo>
                <a:lnTo>
                  <a:pt x="421" y="1666"/>
                </a:lnTo>
                <a:lnTo>
                  <a:pt x="425" y="1668"/>
                </a:lnTo>
                <a:lnTo>
                  <a:pt x="428" y="1669"/>
                </a:lnTo>
                <a:lnTo>
                  <a:pt x="432" y="1669"/>
                </a:lnTo>
                <a:lnTo>
                  <a:pt x="437" y="1668"/>
                </a:lnTo>
                <a:lnTo>
                  <a:pt x="445" y="1663"/>
                </a:lnTo>
                <a:lnTo>
                  <a:pt x="455" y="1657"/>
                </a:lnTo>
                <a:lnTo>
                  <a:pt x="473" y="1641"/>
                </a:lnTo>
                <a:lnTo>
                  <a:pt x="488" y="1627"/>
                </a:lnTo>
                <a:lnTo>
                  <a:pt x="488" y="1627"/>
                </a:lnTo>
                <a:lnTo>
                  <a:pt x="495" y="1621"/>
                </a:lnTo>
                <a:lnTo>
                  <a:pt x="504" y="1613"/>
                </a:lnTo>
                <a:lnTo>
                  <a:pt x="523" y="1590"/>
                </a:lnTo>
                <a:lnTo>
                  <a:pt x="540" y="1567"/>
                </a:lnTo>
                <a:lnTo>
                  <a:pt x="545" y="1557"/>
                </a:lnTo>
                <a:lnTo>
                  <a:pt x="548" y="1551"/>
                </a:lnTo>
                <a:lnTo>
                  <a:pt x="548" y="1551"/>
                </a:lnTo>
                <a:lnTo>
                  <a:pt x="550" y="1542"/>
                </a:lnTo>
                <a:lnTo>
                  <a:pt x="554" y="1537"/>
                </a:lnTo>
                <a:lnTo>
                  <a:pt x="554" y="1535"/>
                </a:lnTo>
                <a:lnTo>
                  <a:pt x="554" y="1534"/>
                </a:lnTo>
                <a:lnTo>
                  <a:pt x="554" y="1531"/>
                </a:lnTo>
                <a:lnTo>
                  <a:pt x="551" y="1529"/>
                </a:lnTo>
                <a:lnTo>
                  <a:pt x="551" y="1529"/>
                </a:lnTo>
                <a:lnTo>
                  <a:pt x="546" y="1525"/>
                </a:lnTo>
                <a:lnTo>
                  <a:pt x="543" y="1523"/>
                </a:lnTo>
                <a:lnTo>
                  <a:pt x="539" y="1522"/>
                </a:lnTo>
                <a:lnTo>
                  <a:pt x="535" y="1518"/>
                </a:lnTo>
                <a:lnTo>
                  <a:pt x="535" y="1518"/>
                </a:lnTo>
                <a:lnTo>
                  <a:pt x="527" y="1507"/>
                </a:lnTo>
                <a:lnTo>
                  <a:pt x="520" y="1495"/>
                </a:lnTo>
                <a:lnTo>
                  <a:pt x="520" y="1495"/>
                </a:lnTo>
                <a:lnTo>
                  <a:pt x="518" y="1492"/>
                </a:lnTo>
                <a:lnTo>
                  <a:pt x="516" y="1490"/>
                </a:lnTo>
                <a:lnTo>
                  <a:pt x="513" y="1490"/>
                </a:lnTo>
                <a:lnTo>
                  <a:pt x="512" y="1490"/>
                </a:lnTo>
                <a:lnTo>
                  <a:pt x="512" y="1490"/>
                </a:lnTo>
                <a:lnTo>
                  <a:pt x="510" y="1492"/>
                </a:lnTo>
                <a:lnTo>
                  <a:pt x="507" y="1495"/>
                </a:lnTo>
                <a:lnTo>
                  <a:pt x="507" y="1495"/>
                </a:lnTo>
                <a:lnTo>
                  <a:pt x="483" y="1457"/>
                </a:lnTo>
                <a:lnTo>
                  <a:pt x="453" y="1410"/>
                </a:lnTo>
                <a:lnTo>
                  <a:pt x="453" y="1410"/>
                </a:lnTo>
                <a:lnTo>
                  <a:pt x="438" y="1385"/>
                </a:lnTo>
                <a:lnTo>
                  <a:pt x="416" y="1344"/>
                </a:lnTo>
                <a:lnTo>
                  <a:pt x="386" y="1287"/>
                </a:lnTo>
                <a:lnTo>
                  <a:pt x="386" y="1287"/>
                </a:lnTo>
                <a:lnTo>
                  <a:pt x="392" y="1283"/>
                </a:lnTo>
                <a:lnTo>
                  <a:pt x="405" y="1280"/>
                </a:lnTo>
                <a:lnTo>
                  <a:pt x="420" y="1275"/>
                </a:lnTo>
                <a:lnTo>
                  <a:pt x="426" y="1271"/>
                </a:lnTo>
                <a:lnTo>
                  <a:pt x="426" y="1271"/>
                </a:lnTo>
                <a:lnTo>
                  <a:pt x="423" y="1248"/>
                </a:lnTo>
                <a:lnTo>
                  <a:pt x="416" y="1198"/>
                </a:lnTo>
                <a:lnTo>
                  <a:pt x="406" y="1128"/>
                </a:lnTo>
                <a:lnTo>
                  <a:pt x="406" y="1128"/>
                </a:lnTo>
                <a:lnTo>
                  <a:pt x="438" y="1068"/>
                </a:lnTo>
                <a:lnTo>
                  <a:pt x="462" y="1023"/>
                </a:lnTo>
                <a:lnTo>
                  <a:pt x="471" y="1005"/>
                </a:lnTo>
                <a:lnTo>
                  <a:pt x="476" y="991"/>
                </a:lnTo>
                <a:lnTo>
                  <a:pt x="476" y="991"/>
                </a:lnTo>
                <a:lnTo>
                  <a:pt x="479" y="982"/>
                </a:lnTo>
                <a:lnTo>
                  <a:pt x="486" y="969"/>
                </a:lnTo>
                <a:lnTo>
                  <a:pt x="503" y="941"/>
                </a:lnTo>
                <a:lnTo>
                  <a:pt x="518" y="916"/>
                </a:lnTo>
                <a:lnTo>
                  <a:pt x="524" y="906"/>
                </a:lnTo>
                <a:lnTo>
                  <a:pt x="528" y="899"/>
                </a:lnTo>
                <a:lnTo>
                  <a:pt x="528" y="899"/>
                </a:lnTo>
                <a:lnTo>
                  <a:pt x="541" y="868"/>
                </a:lnTo>
                <a:lnTo>
                  <a:pt x="568" y="815"/>
                </a:lnTo>
                <a:lnTo>
                  <a:pt x="606" y="738"/>
                </a:lnTo>
                <a:lnTo>
                  <a:pt x="606" y="738"/>
                </a:lnTo>
                <a:lnTo>
                  <a:pt x="617" y="720"/>
                </a:lnTo>
                <a:lnTo>
                  <a:pt x="624" y="704"/>
                </a:lnTo>
                <a:lnTo>
                  <a:pt x="631" y="686"/>
                </a:lnTo>
                <a:lnTo>
                  <a:pt x="631" y="686"/>
                </a:lnTo>
                <a:lnTo>
                  <a:pt x="636" y="667"/>
                </a:lnTo>
                <a:lnTo>
                  <a:pt x="640" y="650"/>
                </a:lnTo>
                <a:lnTo>
                  <a:pt x="641" y="636"/>
                </a:lnTo>
                <a:lnTo>
                  <a:pt x="642" y="630"/>
                </a:lnTo>
                <a:lnTo>
                  <a:pt x="642" y="630"/>
                </a:lnTo>
                <a:lnTo>
                  <a:pt x="638" y="625"/>
                </a:lnTo>
                <a:lnTo>
                  <a:pt x="628" y="617"/>
                </a:lnTo>
                <a:lnTo>
                  <a:pt x="613" y="603"/>
                </a:lnTo>
                <a:lnTo>
                  <a:pt x="613" y="603"/>
                </a:lnTo>
                <a:lnTo>
                  <a:pt x="582" y="590"/>
                </a:lnTo>
                <a:lnTo>
                  <a:pt x="591" y="568"/>
                </a:lnTo>
                <a:lnTo>
                  <a:pt x="613" y="585"/>
                </a:lnTo>
                <a:lnTo>
                  <a:pt x="622" y="574"/>
                </a:lnTo>
                <a:lnTo>
                  <a:pt x="622" y="574"/>
                </a:lnTo>
                <a:lnTo>
                  <a:pt x="625" y="572"/>
                </a:lnTo>
                <a:lnTo>
                  <a:pt x="636" y="566"/>
                </a:lnTo>
                <a:lnTo>
                  <a:pt x="645" y="563"/>
                </a:lnTo>
                <a:lnTo>
                  <a:pt x="653" y="561"/>
                </a:lnTo>
                <a:lnTo>
                  <a:pt x="663" y="561"/>
                </a:lnTo>
                <a:lnTo>
                  <a:pt x="673" y="561"/>
                </a:lnTo>
                <a:lnTo>
                  <a:pt x="673" y="561"/>
                </a:lnTo>
                <a:lnTo>
                  <a:pt x="683" y="562"/>
                </a:lnTo>
                <a:lnTo>
                  <a:pt x="692" y="562"/>
                </a:lnTo>
                <a:lnTo>
                  <a:pt x="708" y="561"/>
                </a:lnTo>
                <a:lnTo>
                  <a:pt x="718" y="558"/>
                </a:lnTo>
                <a:lnTo>
                  <a:pt x="723" y="557"/>
                </a:lnTo>
                <a:lnTo>
                  <a:pt x="712" y="555"/>
                </a:lnTo>
                <a:lnTo>
                  <a:pt x="735" y="551"/>
                </a:lnTo>
                <a:lnTo>
                  <a:pt x="725" y="533"/>
                </a:lnTo>
                <a:lnTo>
                  <a:pt x="741" y="534"/>
                </a:lnTo>
                <a:lnTo>
                  <a:pt x="732" y="519"/>
                </a:lnTo>
                <a:lnTo>
                  <a:pt x="732" y="519"/>
                </a:lnTo>
                <a:lnTo>
                  <a:pt x="745" y="517"/>
                </a:lnTo>
                <a:lnTo>
                  <a:pt x="753" y="516"/>
                </a:lnTo>
                <a:lnTo>
                  <a:pt x="756" y="515"/>
                </a:lnTo>
                <a:lnTo>
                  <a:pt x="756" y="513"/>
                </a:lnTo>
                <a:lnTo>
                  <a:pt x="756" y="513"/>
                </a:lnTo>
                <a:lnTo>
                  <a:pt x="756" y="508"/>
                </a:lnTo>
                <a:lnTo>
                  <a:pt x="757" y="504"/>
                </a:lnTo>
                <a:lnTo>
                  <a:pt x="759" y="496"/>
                </a:lnTo>
                <a:lnTo>
                  <a:pt x="759" y="496"/>
                </a:lnTo>
                <a:lnTo>
                  <a:pt x="758" y="493"/>
                </a:lnTo>
                <a:lnTo>
                  <a:pt x="754" y="488"/>
                </a:lnTo>
                <a:lnTo>
                  <a:pt x="749" y="480"/>
                </a:lnTo>
                <a:lnTo>
                  <a:pt x="759" y="460"/>
                </a:lnTo>
                <a:lnTo>
                  <a:pt x="759" y="460"/>
                </a:lnTo>
                <a:lnTo>
                  <a:pt x="753" y="456"/>
                </a:lnTo>
                <a:lnTo>
                  <a:pt x="753" y="456"/>
                </a:lnTo>
                <a:lnTo>
                  <a:pt x="752" y="453"/>
                </a:lnTo>
                <a:lnTo>
                  <a:pt x="751" y="445"/>
                </a:lnTo>
                <a:lnTo>
                  <a:pt x="749" y="437"/>
                </a:lnTo>
                <a:lnTo>
                  <a:pt x="749" y="437"/>
                </a:lnTo>
                <a:lnTo>
                  <a:pt x="747" y="435"/>
                </a:lnTo>
                <a:lnTo>
                  <a:pt x="738" y="431"/>
                </a:lnTo>
                <a:lnTo>
                  <a:pt x="730" y="425"/>
                </a:lnTo>
                <a:lnTo>
                  <a:pt x="725" y="420"/>
                </a:lnTo>
                <a:lnTo>
                  <a:pt x="723" y="416"/>
                </a:lnTo>
                <a:lnTo>
                  <a:pt x="723" y="416"/>
                </a:lnTo>
                <a:lnTo>
                  <a:pt x="718" y="410"/>
                </a:lnTo>
                <a:lnTo>
                  <a:pt x="713" y="404"/>
                </a:lnTo>
                <a:lnTo>
                  <a:pt x="698" y="389"/>
                </a:lnTo>
                <a:lnTo>
                  <a:pt x="686" y="377"/>
                </a:lnTo>
                <a:lnTo>
                  <a:pt x="679" y="371"/>
                </a:lnTo>
                <a:lnTo>
                  <a:pt x="679" y="371"/>
                </a:lnTo>
                <a:lnTo>
                  <a:pt x="676" y="366"/>
                </a:lnTo>
                <a:lnTo>
                  <a:pt x="670" y="361"/>
                </a:lnTo>
                <a:lnTo>
                  <a:pt x="663" y="356"/>
                </a:lnTo>
                <a:lnTo>
                  <a:pt x="659" y="355"/>
                </a:lnTo>
                <a:lnTo>
                  <a:pt x="655" y="354"/>
                </a:lnTo>
                <a:lnTo>
                  <a:pt x="655" y="354"/>
                </a:lnTo>
                <a:lnTo>
                  <a:pt x="645" y="353"/>
                </a:lnTo>
                <a:lnTo>
                  <a:pt x="638" y="352"/>
                </a:lnTo>
                <a:lnTo>
                  <a:pt x="616" y="354"/>
                </a:lnTo>
                <a:lnTo>
                  <a:pt x="616" y="354"/>
                </a:lnTo>
                <a:lnTo>
                  <a:pt x="600" y="356"/>
                </a:lnTo>
                <a:lnTo>
                  <a:pt x="584" y="361"/>
                </a:lnTo>
                <a:lnTo>
                  <a:pt x="566" y="367"/>
                </a:lnTo>
                <a:lnTo>
                  <a:pt x="566" y="367"/>
                </a:lnTo>
                <a:lnTo>
                  <a:pt x="561" y="376"/>
                </a:lnTo>
                <a:lnTo>
                  <a:pt x="556" y="382"/>
                </a:lnTo>
                <a:lnTo>
                  <a:pt x="551" y="386"/>
                </a:lnTo>
                <a:lnTo>
                  <a:pt x="551" y="386"/>
                </a:lnTo>
                <a:lnTo>
                  <a:pt x="540" y="393"/>
                </a:lnTo>
                <a:lnTo>
                  <a:pt x="533" y="397"/>
                </a:lnTo>
                <a:lnTo>
                  <a:pt x="527" y="399"/>
                </a:lnTo>
                <a:lnTo>
                  <a:pt x="527" y="399"/>
                </a:lnTo>
                <a:lnTo>
                  <a:pt x="510" y="403"/>
                </a:lnTo>
                <a:lnTo>
                  <a:pt x="503" y="405"/>
                </a:lnTo>
                <a:lnTo>
                  <a:pt x="501" y="406"/>
                </a:lnTo>
                <a:lnTo>
                  <a:pt x="500" y="408"/>
                </a:lnTo>
                <a:lnTo>
                  <a:pt x="500" y="408"/>
                </a:lnTo>
                <a:lnTo>
                  <a:pt x="500" y="412"/>
                </a:lnTo>
                <a:lnTo>
                  <a:pt x="500" y="418"/>
                </a:lnTo>
                <a:lnTo>
                  <a:pt x="501" y="428"/>
                </a:lnTo>
                <a:lnTo>
                  <a:pt x="501" y="428"/>
                </a:lnTo>
                <a:lnTo>
                  <a:pt x="500" y="432"/>
                </a:lnTo>
                <a:lnTo>
                  <a:pt x="495" y="440"/>
                </a:lnTo>
                <a:lnTo>
                  <a:pt x="492" y="449"/>
                </a:lnTo>
                <a:lnTo>
                  <a:pt x="489" y="454"/>
                </a:lnTo>
                <a:lnTo>
                  <a:pt x="489" y="454"/>
                </a:lnTo>
                <a:lnTo>
                  <a:pt x="489" y="457"/>
                </a:lnTo>
                <a:lnTo>
                  <a:pt x="490" y="459"/>
                </a:lnTo>
                <a:lnTo>
                  <a:pt x="490" y="461"/>
                </a:lnTo>
                <a:lnTo>
                  <a:pt x="490" y="463"/>
                </a:lnTo>
                <a:lnTo>
                  <a:pt x="490" y="463"/>
                </a:lnTo>
                <a:lnTo>
                  <a:pt x="489" y="467"/>
                </a:lnTo>
                <a:lnTo>
                  <a:pt x="487" y="472"/>
                </a:lnTo>
                <a:lnTo>
                  <a:pt x="484" y="477"/>
                </a:lnTo>
                <a:lnTo>
                  <a:pt x="483" y="482"/>
                </a:lnTo>
                <a:lnTo>
                  <a:pt x="483" y="482"/>
                </a:lnTo>
                <a:lnTo>
                  <a:pt x="483" y="489"/>
                </a:lnTo>
                <a:lnTo>
                  <a:pt x="483" y="493"/>
                </a:lnTo>
                <a:lnTo>
                  <a:pt x="483" y="493"/>
                </a:lnTo>
                <a:lnTo>
                  <a:pt x="481" y="495"/>
                </a:lnTo>
                <a:lnTo>
                  <a:pt x="477" y="498"/>
                </a:lnTo>
                <a:lnTo>
                  <a:pt x="476" y="500"/>
                </a:lnTo>
                <a:lnTo>
                  <a:pt x="475" y="504"/>
                </a:lnTo>
                <a:lnTo>
                  <a:pt x="476" y="507"/>
                </a:lnTo>
                <a:lnTo>
                  <a:pt x="478" y="511"/>
                </a:lnTo>
                <a:lnTo>
                  <a:pt x="478" y="511"/>
                </a:lnTo>
                <a:lnTo>
                  <a:pt x="484" y="518"/>
                </a:lnTo>
                <a:lnTo>
                  <a:pt x="488" y="522"/>
                </a:lnTo>
                <a:lnTo>
                  <a:pt x="492" y="524"/>
                </a:lnTo>
                <a:lnTo>
                  <a:pt x="496" y="525"/>
                </a:lnTo>
                <a:lnTo>
                  <a:pt x="496" y="525"/>
                </a:lnTo>
                <a:lnTo>
                  <a:pt x="500" y="527"/>
                </a:lnTo>
                <a:lnTo>
                  <a:pt x="504" y="529"/>
                </a:lnTo>
                <a:lnTo>
                  <a:pt x="511" y="536"/>
                </a:lnTo>
                <a:lnTo>
                  <a:pt x="516" y="545"/>
                </a:lnTo>
                <a:lnTo>
                  <a:pt x="518" y="551"/>
                </a:lnTo>
                <a:lnTo>
                  <a:pt x="518" y="551"/>
                </a:lnTo>
                <a:lnTo>
                  <a:pt x="517" y="557"/>
                </a:lnTo>
                <a:lnTo>
                  <a:pt x="513" y="566"/>
                </a:lnTo>
                <a:lnTo>
                  <a:pt x="509" y="573"/>
                </a:lnTo>
                <a:lnTo>
                  <a:pt x="505" y="578"/>
                </a:lnTo>
                <a:lnTo>
                  <a:pt x="505" y="578"/>
                </a:lnTo>
                <a:lnTo>
                  <a:pt x="498" y="579"/>
                </a:lnTo>
                <a:lnTo>
                  <a:pt x="484" y="580"/>
                </a:lnTo>
                <a:lnTo>
                  <a:pt x="476" y="580"/>
                </a:lnTo>
                <a:lnTo>
                  <a:pt x="467" y="583"/>
                </a:lnTo>
                <a:lnTo>
                  <a:pt x="459" y="586"/>
                </a:lnTo>
                <a:lnTo>
                  <a:pt x="449" y="590"/>
                </a:lnTo>
                <a:lnTo>
                  <a:pt x="449" y="590"/>
                </a:lnTo>
                <a:lnTo>
                  <a:pt x="433" y="597"/>
                </a:lnTo>
                <a:lnTo>
                  <a:pt x="420" y="603"/>
                </a:lnTo>
                <a:lnTo>
                  <a:pt x="415" y="606"/>
                </a:lnTo>
                <a:lnTo>
                  <a:pt x="409" y="611"/>
                </a:lnTo>
                <a:lnTo>
                  <a:pt x="404" y="617"/>
                </a:lnTo>
                <a:lnTo>
                  <a:pt x="400" y="624"/>
                </a:lnTo>
                <a:lnTo>
                  <a:pt x="400" y="624"/>
                </a:lnTo>
                <a:lnTo>
                  <a:pt x="385" y="656"/>
                </a:lnTo>
                <a:lnTo>
                  <a:pt x="378" y="669"/>
                </a:lnTo>
                <a:lnTo>
                  <a:pt x="369" y="681"/>
                </a:lnTo>
                <a:lnTo>
                  <a:pt x="369" y="681"/>
                </a:lnTo>
                <a:lnTo>
                  <a:pt x="364" y="688"/>
                </a:lnTo>
                <a:lnTo>
                  <a:pt x="357" y="698"/>
                </a:lnTo>
                <a:lnTo>
                  <a:pt x="351" y="708"/>
                </a:lnTo>
                <a:lnTo>
                  <a:pt x="342" y="719"/>
                </a:lnTo>
                <a:lnTo>
                  <a:pt x="333" y="729"/>
                </a:lnTo>
                <a:lnTo>
                  <a:pt x="324" y="737"/>
                </a:lnTo>
                <a:lnTo>
                  <a:pt x="318" y="741"/>
                </a:lnTo>
                <a:lnTo>
                  <a:pt x="313" y="742"/>
                </a:lnTo>
                <a:lnTo>
                  <a:pt x="307" y="744"/>
                </a:lnTo>
                <a:lnTo>
                  <a:pt x="301" y="744"/>
                </a:lnTo>
                <a:lnTo>
                  <a:pt x="301" y="744"/>
                </a:lnTo>
                <a:lnTo>
                  <a:pt x="280" y="743"/>
                </a:lnTo>
                <a:lnTo>
                  <a:pt x="264" y="742"/>
                </a:lnTo>
                <a:lnTo>
                  <a:pt x="258" y="742"/>
                </a:lnTo>
                <a:lnTo>
                  <a:pt x="254" y="743"/>
                </a:lnTo>
                <a:lnTo>
                  <a:pt x="252" y="746"/>
                </a:lnTo>
                <a:lnTo>
                  <a:pt x="252" y="750"/>
                </a:lnTo>
                <a:lnTo>
                  <a:pt x="252" y="750"/>
                </a:lnTo>
                <a:lnTo>
                  <a:pt x="252" y="757"/>
                </a:lnTo>
                <a:lnTo>
                  <a:pt x="254" y="763"/>
                </a:lnTo>
                <a:lnTo>
                  <a:pt x="259" y="774"/>
                </a:lnTo>
                <a:lnTo>
                  <a:pt x="265" y="786"/>
                </a:lnTo>
                <a:lnTo>
                  <a:pt x="257" y="802"/>
                </a:lnTo>
                <a:lnTo>
                  <a:pt x="257" y="802"/>
                </a:lnTo>
                <a:lnTo>
                  <a:pt x="230" y="786"/>
                </a:lnTo>
                <a:lnTo>
                  <a:pt x="211" y="774"/>
                </a:lnTo>
                <a:lnTo>
                  <a:pt x="203" y="768"/>
                </a:lnTo>
                <a:lnTo>
                  <a:pt x="201" y="763"/>
                </a:lnTo>
                <a:lnTo>
                  <a:pt x="201" y="763"/>
                </a:lnTo>
                <a:lnTo>
                  <a:pt x="199" y="753"/>
                </a:lnTo>
                <a:lnTo>
                  <a:pt x="195" y="740"/>
                </a:lnTo>
                <a:lnTo>
                  <a:pt x="191" y="733"/>
                </a:lnTo>
                <a:lnTo>
                  <a:pt x="189" y="729"/>
                </a:lnTo>
                <a:lnTo>
                  <a:pt x="186" y="725"/>
                </a:lnTo>
                <a:lnTo>
                  <a:pt x="183" y="725"/>
                </a:lnTo>
                <a:lnTo>
                  <a:pt x="183" y="725"/>
                </a:lnTo>
                <a:lnTo>
                  <a:pt x="175" y="726"/>
                </a:lnTo>
                <a:lnTo>
                  <a:pt x="168" y="727"/>
                </a:lnTo>
                <a:lnTo>
                  <a:pt x="161" y="731"/>
                </a:lnTo>
                <a:lnTo>
                  <a:pt x="161" y="731"/>
                </a:lnTo>
                <a:lnTo>
                  <a:pt x="158" y="733"/>
                </a:lnTo>
                <a:lnTo>
                  <a:pt x="151" y="741"/>
                </a:lnTo>
                <a:lnTo>
                  <a:pt x="151" y="741"/>
                </a:lnTo>
                <a:lnTo>
                  <a:pt x="147" y="746"/>
                </a:lnTo>
                <a:lnTo>
                  <a:pt x="144" y="749"/>
                </a:lnTo>
                <a:lnTo>
                  <a:pt x="141" y="754"/>
                </a:lnTo>
                <a:lnTo>
                  <a:pt x="143" y="763"/>
                </a:lnTo>
                <a:lnTo>
                  <a:pt x="143" y="763"/>
                </a:lnTo>
                <a:close/>
                <a:moveTo>
                  <a:pt x="341" y="110"/>
                </a:moveTo>
                <a:lnTo>
                  <a:pt x="341" y="110"/>
                </a:lnTo>
                <a:lnTo>
                  <a:pt x="342" y="120"/>
                </a:lnTo>
                <a:lnTo>
                  <a:pt x="343" y="131"/>
                </a:lnTo>
                <a:lnTo>
                  <a:pt x="347" y="142"/>
                </a:lnTo>
                <a:lnTo>
                  <a:pt x="351" y="152"/>
                </a:lnTo>
                <a:lnTo>
                  <a:pt x="355" y="162"/>
                </a:lnTo>
                <a:lnTo>
                  <a:pt x="361" y="172"/>
                </a:lnTo>
                <a:lnTo>
                  <a:pt x="369" y="180"/>
                </a:lnTo>
                <a:lnTo>
                  <a:pt x="376" y="187"/>
                </a:lnTo>
                <a:lnTo>
                  <a:pt x="385" y="195"/>
                </a:lnTo>
                <a:lnTo>
                  <a:pt x="393" y="201"/>
                </a:lnTo>
                <a:lnTo>
                  <a:pt x="403" y="206"/>
                </a:lnTo>
                <a:lnTo>
                  <a:pt x="414" y="210"/>
                </a:lnTo>
                <a:lnTo>
                  <a:pt x="425" y="214"/>
                </a:lnTo>
                <a:lnTo>
                  <a:pt x="436" y="217"/>
                </a:lnTo>
                <a:lnTo>
                  <a:pt x="448" y="219"/>
                </a:lnTo>
                <a:lnTo>
                  <a:pt x="460" y="219"/>
                </a:lnTo>
                <a:lnTo>
                  <a:pt x="460" y="219"/>
                </a:lnTo>
                <a:lnTo>
                  <a:pt x="472" y="219"/>
                </a:lnTo>
                <a:lnTo>
                  <a:pt x="484" y="217"/>
                </a:lnTo>
                <a:lnTo>
                  <a:pt x="495" y="214"/>
                </a:lnTo>
                <a:lnTo>
                  <a:pt x="506" y="210"/>
                </a:lnTo>
                <a:lnTo>
                  <a:pt x="517" y="206"/>
                </a:lnTo>
                <a:lnTo>
                  <a:pt x="527" y="201"/>
                </a:lnTo>
                <a:lnTo>
                  <a:pt x="535" y="195"/>
                </a:lnTo>
                <a:lnTo>
                  <a:pt x="544" y="187"/>
                </a:lnTo>
                <a:lnTo>
                  <a:pt x="551" y="180"/>
                </a:lnTo>
                <a:lnTo>
                  <a:pt x="558" y="172"/>
                </a:lnTo>
                <a:lnTo>
                  <a:pt x="565" y="162"/>
                </a:lnTo>
                <a:lnTo>
                  <a:pt x="569" y="152"/>
                </a:lnTo>
                <a:lnTo>
                  <a:pt x="573" y="142"/>
                </a:lnTo>
                <a:lnTo>
                  <a:pt x="577" y="131"/>
                </a:lnTo>
                <a:lnTo>
                  <a:pt x="578" y="120"/>
                </a:lnTo>
                <a:lnTo>
                  <a:pt x="579" y="110"/>
                </a:lnTo>
                <a:lnTo>
                  <a:pt x="579" y="110"/>
                </a:lnTo>
                <a:lnTo>
                  <a:pt x="578" y="99"/>
                </a:lnTo>
                <a:lnTo>
                  <a:pt x="577" y="88"/>
                </a:lnTo>
                <a:lnTo>
                  <a:pt x="573" y="77"/>
                </a:lnTo>
                <a:lnTo>
                  <a:pt x="569" y="67"/>
                </a:lnTo>
                <a:lnTo>
                  <a:pt x="565" y="57"/>
                </a:lnTo>
                <a:lnTo>
                  <a:pt x="558" y="49"/>
                </a:lnTo>
                <a:lnTo>
                  <a:pt x="551" y="40"/>
                </a:lnTo>
                <a:lnTo>
                  <a:pt x="544" y="32"/>
                </a:lnTo>
                <a:lnTo>
                  <a:pt x="535" y="26"/>
                </a:lnTo>
                <a:lnTo>
                  <a:pt x="527" y="18"/>
                </a:lnTo>
                <a:lnTo>
                  <a:pt x="517" y="13"/>
                </a:lnTo>
                <a:lnTo>
                  <a:pt x="506" y="9"/>
                </a:lnTo>
                <a:lnTo>
                  <a:pt x="495" y="5"/>
                </a:lnTo>
                <a:lnTo>
                  <a:pt x="484" y="3"/>
                </a:lnTo>
                <a:lnTo>
                  <a:pt x="472" y="0"/>
                </a:lnTo>
                <a:lnTo>
                  <a:pt x="460" y="0"/>
                </a:lnTo>
                <a:lnTo>
                  <a:pt x="460" y="0"/>
                </a:lnTo>
                <a:lnTo>
                  <a:pt x="448" y="0"/>
                </a:lnTo>
                <a:lnTo>
                  <a:pt x="436" y="3"/>
                </a:lnTo>
                <a:lnTo>
                  <a:pt x="425" y="5"/>
                </a:lnTo>
                <a:lnTo>
                  <a:pt x="414" y="9"/>
                </a:lnTo>
                <a:lnTo>
                  <a:pt x="403" y="13"/>
                </a:lnTo>
                <a:lnTo>
                  <a:pt x="393" y="18"/>
                </a:lnTo>
                <a:lnTo>
                  <a:pt x="385" y="26"/>
                </a:lnTo>
                <a:lnTo>
                  <a:pt x="376" y="32"/>
                </a:lnTo>
                <a:lnTo>
                  <a:pt x="369" y="40"/>
                </a:lnTo>
                <a:lnTo>
                  <a:pt x="361" y="49"/>
                </a:lnTo>
                <a:lnTo>
                  <a:pt x="355" y="57"/>
                </a:lnTo>
                <a:lnTo>
                  <a:pt x="351" y="67"/>
                </a:lnTo>
                <a:lnTo>
                  <a:pt x="347" y="77"/>
                </a:lnTo>
                <a:lnTo>
                  <a:pt x="343" y="88"/>
                </a:lnTo>
                <a:lnTo>
                  <a:pt x="342" y="99"/>
                </a:lnTo>
                <a:lnTo>
                  <a:pt x="341" y="110"/>
                </a:lnTo>
                <a:lnTo>
                  <a:pt x="341" y="110"/>
                </a:lnTo>
                <a:close/>
              </a:path>
            </a:pathLst>
          </a:custGeom>
          <a:solidFill>
            <a:srgbClr val="222268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15">
            <a:extLst>
              <a:ext uri="{FF2B5EF4-FFF2-40B4-BE49-F238E27FC236}">
                <a16:creationId xmlns:a16="http://schemas.microsoft.com/office/drawing/2014/main" id="{55124EB8-4344-4791-80F7-F46BBAA22F9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398990" y="2561019"/>
            <a:ext cx="3063099" cy="2218790"/>
          </a:xfrm>
          <a:custGeom>
            <a:avLst/>
            <a:gdLst>
              <a:gd name="T0" fmla="*/ 625 w 1950"/>
              <a:gd name="T1" fmla="*/ 310 h 1605"/>
              <a:gd name="T2" fmla="*/ 514 w 1950"/>
              <a:gd name="T3" fmla="*/ 394 h 1605"/>
              <a:gd name="T4" fmla="*/ 290 w 1950"/>
              <a:gd name="T5" fmla="*/ 551 h 1605"/>
              <a:gd name="T6" fmla="*/ 124 w 1950"/>
              <a:gd name="T7" fmla="*/ 641 h 1605"/>
              <a:gd name="T8" fmla="*/ 35 w 1950"/>
              <a:gd name="T9" fmla="*/ 646 h 1605"/>
              <a:gd name="T10" fmla="*/ 0 w 1950"/>
              <a:gd name="T11" fmla="*/ 687 h 1605"/>
              <a:gd name="T12" fmla="*/ 27 w 1950"/>
              <a:gd name="T13" fmla="*/ 757 h 1605"/>
              <a:gd name="T14" fmla="*/ 46 w 1950"/>
              <a:gd name="T15" fmla="*/ 759 h 1605"/>
              <a:gd name="T16" fmla="*/ 92 w 1950"/>
              <a:gd name="T17" fmla="*/ 714 h 1605"/>
              <a:gd name="T18" fmla="*/ 303 w 1950"/>
              <a:gd name="T19" fmla="*/ 616 h 1605"/>
              <a:gd name="T20" fmla="*/ 540 w 1950"/>
              <a:gd name="T21" fmla="*/ 531 h 1605"/>
              <a:gd name="T22" fmla="*/ 618 w 1950"/>
              <a:gd name="T23" fmla="*/ 581 h 1605"/>
              <a:gd name="T24" fmla="*/ 665 w 1950"/>
              <a:gd name="T25" fmla="*/ 750 h 1605"/>
              <a:gd name="T26" fmla="*/ 689 w 1950"/>
              <a:gd name="T27" fmla="*/ 877 h 1605"/>
              <a:gd name="T28" fmla="*/ 720 w 1950"/>
              <a:gd name="T29" fmla="*/ 1035 h 1605"/>
              <a:gd name="T30" fmla="*/ 727 w 1950"/>
              <a:gd name="T31" fmla="*/ 1171 h 1605"/>
              <a:gd name="T32" fmla="*/ 444 w 1950"/>
              <a:gd name="T33" fmla="*/ 1361 h 1605"/>
              <a:gd name="T34" fmla="*/ 365 w 1950"/>
              <a:gd name="T35" fmla="*/ 1385 h 1605"/>
              <a:gd name="T36" fmla="*/ 444 w 1950"/>
              <a:gd name="T37" fmla="*/ 1554 h 1605"/>
              <a:gd name="T38" fmla="*/ 501 w 1950"/>
              <a:gd name="T39" fmla="*/ 1587 h 1605"/>
              <a:gd name="T40" fmla="*/ 498 w 1950"/>
              <a:gd name="T41" fmla="*/ 1499 h 1605"/>
              <a:gd name="T42" fmla="*/ 503 w 1950"/>
              <a:gd name="T43" fmla="*/ 1442 h 1605"/>
              <a:gd name="T44" fmla="*/ 847 w 1950"/>
              <a:gd name="T45" fmla="*/ 1260 h 1605"/>
              <a:gd name="T46" fmla="*/ 905 w 1950"/>
              <a:gd name="T47" fmla="*/ 1204 h 1605"/>
              <a:gd name="T48" fmla="*/ 998 w 1950"/>
              <a:gd name="T49" fmla="*/ 1181 h 1605"/>
              <a:gd name="T50" fmla="*/ 1310 w 1950"/>
              <a:gd name="T51" fmla="*/ 1536 h 1605"/>
              <a:gd name="T52" fmla="*/ 1367 w 1950"/>
              <a:gd name="T53" fmla="*/ 1598 h 1605"/>
              <a:gd name="T54" fmla="*/ 1469 w 1950"/>
              <a:gd name="T55" fmla="*/ 1553 h 1605"/>
              <a:gd name="T56" fmla="*/ 1530 w 1950"/>
              <a:gd name="T57" fmla="*/ 1496 h 1605"/>
              <a:gd name="T58" fmla="*/ 1414 w 1950"/>
              <a:gd name="T59" fmla="*/ 1482 h 1605"/>
              <a:gd name="T60" fmla="*/ 1389 w 1950"/>
              <a:gd name="T61" fmla="*/ 1492 h 1605"/>
              <a:gd name="T62" fmla="*/ 1210 w 1950"/>
              <a:gd name="T63" fmla="*/ 1226 h 1605"/>
              <a:gd name="T64" fmla="*/ 1106 w 1950"/>
              <a:gd name="T65" fmla="*/ 1059 h 1605"/>
              <a:gd name="T66" fmla="*/ 968 w 1950"/>
              <a:gd name="T67" fmla="*/ 897 h 1605"/>
              <a:gd name="T68" fmla="*/ 965 w 1950"/>
              <a:gd name="T69" fmla="*/ 784 h 1605"/>
              <a:gd name="T70" fmla="*/ 962 w 1950"/>
              <a:gd name="T71" fmla="*/ 571 h 1605"/>
              <a:gd name="T72" fmla="*/ 1054 w 1950"/>
              <a:gd name="T73" fmla="*/ 661 h 1605"/>
              <a:gd name="T74" fmla="*/ 1179 w 1950"/>
              <a:gd name="T75" fmla="*/ 489 h 1605"/>
              <a:gd name="T76" fmla="*/ 1245 w 1950"/>
              <a:gd name="T77" fmla="*/ 423 h 1605"/>
              <a:gd name="T78" fmla="*/ 1210 w 1950"/>
              <a:gd name="T79" fmla="*/ 365 h 1605"/>
              <a:gd name="T80" fmla="*/ 1183 w 1950"/>
              <a:gd name="T81" fmla="*/ 349 h 1605"/>
              <a:gd name="T82" fmla="*/ 1141 w 1950"/>
              <a:gd name="T83" fmla="*/ 390 h 1605"/>
              <a:gd name="T84" fmla="*/ 1026 w 1950"/>
              <a:gd name="T85" fmla="*/ 506 h 1605"/>
              <a:gd name="T86" fmla="*/ 877 w 1950"/>
              <a:gd name="T87" fmla="*/ 337 h 1605"/>
              <a:gd name="T88" fmla="*/ 855 w 1950"/>
              <a:gd name="T89" fmla="*/ 277 h 1605"/>
              <a:gd name="T90" fmla="*/ 851 w 1950"/>
              <a:gd name="T91" fmla="*/ 211 h 1605"/>
              <a:gd name="T92" fmla="*/ 839 w 1950"/>
              <a:gd name="T93" fmla="*/ 136 h 1605"/>
              <a:gd name="T94" fmla="*/ 836 w 1950"/>
              <a:gd name="T95" fmla="*/ 42 h 1605"/>
              <a:gd name="T96" fmla="*/ 768 w 1950"/>
              <a:gd name="T97" fmla="*/ 5 h 1605"/>
              <a:gd name="T98" fmla="*/ 684 w 1950"/>
              <a:gd name="T99" fmla="*/ 3 h 1605"/>
              <a:gd name="T100" fmla="*/ 630 w 1950"/>
              <a:gd name="T101" fmla="*/ 50 h 1605"/>
              <a:gd name="T102" fmla="*/ 592 w 1950"/>
              <a:gd name="T103" fmla="*/ 106 h 1605"/>
              <a:gd name="T104" fmla="*/ 602 w 1950"/>
              <a:gd name="T105" fmla="*/ 160 h 1605"/>
              <a:gd name="T106" fmla="*/ 586 w 1950"/>
              <a:gd name="T107" fmla="*/ 196 h 1605"/>
              <a:gd name="T108" fmla="*/ 636 w 1950"/>
              <a:gd name="T109" fmla="*/ 216 h 1605"/>
              <a:gd name="T110" fmla="*/ 642 w 1950"/>
              <a:gd name="T111" fmla="*/ 242 h 1605"/>
              <a:gd name="T112" fmla="*/ 1654 w 1950"/>
              <a:gd name="T113" fmla="*/ 1283 h 1605"/>
              <a:gd name="T114" fmla="*/ 1775 w 1950"/>
              <a:gd name="T115" fmla="*/ 1316 h 1605"/>
              <a:gd name="T116" fmla="*/ 1903 w 1950"/>
              <a:gd name="T117" fmla="*/ 1277 h 1605"/>
              <a:gd name="T118" fmla="*/ 1950 w 1950"/>
              <a:gd name="T119" fmla="*/ 1201 h 1605"/>
              <a:gd name="T120" fmla="*/ 1869 w 1950"/>
              <a:gd name="T121" fmla="*/ 1141 h 1605"/>
              <a:gd name="T122" fmla="*/ 1733 w 1950"/>
              <a:gd name="T123" fmla="*/ 1152 h 1605"/>
              <a:gd name="T124" fmla="*/ 1639 w 1950"/>
              <a:gd name="T125" fmla="*/ 1225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0" h="1605">
                <a:moveTo>
                  <a:pt x="681" y="259"/>
                </a:moveTo>
                <a:lnTo>
                  <a:pt x="681" y="288"/>
                </a:lnTo>
                <a:lnTo>
                  <a:pt x="681" y="288"/>
                </a:lnTo>
                <a:lnTo>
                  <a:pt x="663" y="289"/>
                </a:lnTo>
                <a:lnTo>
                  <a:pt x="649" y="292"/>
                </a:lnTo>
                <a:lnTo>
                  <a:pt x="644" y="293"/>
                </a:lnTo>
                <a:lnTo>
                  <a:pt x="642" y="294"/>
                </a:lnTo>
                <a:lnTo>
                  <a:pt x="642" y="294"/>
                </a:lnTo>
                <a:lnTo>
                  <a:pt x="637" y="300"/>
                </a:lnTo>
                <a:lnTo>
                  <a:pt x="625" y="310"/>
                </a:lnTo>
                <a:lnTo>
                  <a:pt x="609" y="322"/>
                </a:lnTo>
                <a:lnTo>
                  <a:pt x="591" y="335"/>
                </a:lnTo>
                <a:lnTo>
                  <a:pt x="591" y="335"/>
                </a:lnTo>
                <a:lnTo>
                  <a:pt x="574" y="345"/>
                </a:lnTo>
                <a:lnTo>
                  <a:pt x="559" y="351"/>
                </a:lnTo>
                <a:lnTo>
                  <a:pt x="547" y="357"/>
                </a:lnTo>
                <a:lnTo>
                  <a:pt x="542" y="361"/>
                </a:lnTo>
                <a:lnTo>
                  <a:pt x="537" y="365"/>
                </a:lnTo>
                <a:lnTo>
                  <a:pt x="537" y="365"/>
                </a:lnTo>
                <a:lnTo>
                  <a:pt x="514" y="394"/>
                </a:lnTo>
                <a:lnTo>
                  <a:pt x="495" y="418"/>
                </a:lnTo>
                <a:lnTo>
                  <a:pt x="495" y="418"/>
                </a:lnTo>
                <a:lnTo>
                  <a:pt x="491" y="422"/>
                </a:lnTo>
                <a:lnTo>
                  <a:pt x="483" y="428"/>
                </a:lnTo>
                <a:lnTo>
                  <a:pt x="458" y="444"/>
                </a:lnTo>
                <a:lnTo>
                  <a:pt x="423" y="464"/>
                </a:lnTo>
                <a:lnTo>
                  <a:pt x="430" y="478"/>
                </a:lnTo>
                <a:lnTo>
                  <a:pt x="430" y="478"/>
                </a:lnTo>
                <a:lnTo>
                  <a:pt x="348" y="520"/>
                </a:lnTo>
                <a:lnTo>
                  <a:pt x="290" y="551"/>
                </a:lnTo>
                <a:lnTo>
                  <a:pt x="271" y="562"/>
                </a:lnTo>
                <a:lnTo>
                  <a:pt x="262" y="567"/>
                </a:lnTo>
                <a:lnTo>
                  <a:pt x="262" y="567"/>
                </a:lnTo>
                <a:lnTo>
                  <a:pt x="255" y="571"/>
                </a:lnTo>
                <a:lnTo>
                  <a:pt x="239" y="580"/>
                </a:lnTo>
                <a:lnTo>
                  <a:pt x="193" y="603"/>
                </a:lnTo>
                <a:lnTo>
                  <a:pt x="147" y="627"/>
                </a:lnTo>
                <a:lnTo>
                  <a:pt x="131" y="636"/>
                </a:lnTo>
                <a:lnTo>
                  <a:pt x="124" y="641"/>
                </a:lnTo>
                <a:lnTo>
                  <a:pt x="124" y="641"/>
                </a:lnTo>
                <a:lnTo>
                  <a:pt x="121" y="643"/>
                </a:lnTo>
                <a:lnTo>
                  <a:pt x="117" y="646"/>
                </a:lnTo>
                <a:lnTo>
                  <a:pt x="103" y="649"/>
                </a:lnTo>
                <a:lnTo>
                  <a:pt x="87" y="652"/>
                </a:lnTo>
                <a:lnTo>
                  <a:pt x="87" y="652"/>
                </a:lnTo>
                <a:lnTo>
                  <a:pt x="80" y="649"/>
                </a:lnTo>
                <a:lnTo>
                  <a:pt x="64" y="646"/>
                </a:lnTo>
                <a:lnTo>
                  <a:pt x="54" y="644"/>
                </a:lnTo>
                <a:lnTo>
                  <a:pt x="45" y="644"/>
                </a:lnTo>
                <a:lnTo>
                  <a:pt x="35" y="646"/>
                </a:lnTo>
                <a:lnTo>
                  <a:pt x="31" y="648"/>
                </a:lnTo>
                <a:lnTo>
                  <a:pt x="29" y="649"/>
                </a:lnTo>
                <a:lnTo>
                  <a:pt x="29" y="649"/>
                </a:lnTo>
                <a:lnTo>
                  <a:pt x="18" y="658"/>
                </a:lnTo>
                <a:lnTo>
                  <a:pt x="8" y="667"/>
                </a:lnTo>
                <a:lnTo>
                  <a:pt x="5" y="672"/>
                </a:lnTo>
                <a:lnTo>
                  <a:pt x="1" y="677"/>
                </a:lnTo>
                <a:lnTo>
                  <a:pt x="0" y="682"/>
                </a:lnTo>
                <a:lnTo>
                  <a:pt x="0" y="687"/>
                </a:lnTo>
                <a:lnTo>
                  <a:pt x="0" y="687"/>
                </a:lnTo>
                <a:lnTo>
                  <a:pt x="3" y="695"/>
                </a:lnTo>
                <a:lnTo>
                  <a:pt x="8" y="704"/>
                </a:lnTo>
                <a:lnTo>
                  <a:pt x="12" y="712"/>
                </a:lnTo>
                <a:lnTo>
                  <a:pt x="14" y="719"/>
                </a:lnTo>
                <a:lnTo>
                  <a:pt x="14" y="719"/>
                </a:lnTo>
                <a:lnTo>
                  <a:pt x="19" y="740"/>
                </a:lnTo>
                <a:lnTo>
                  <a:pt x="23" y="753"/>
                </a:lnTo>
                <a:lnTo>
                  <a:pt x="25" y="756"/>
                </a:lnTo>
                <a:lnTo>
                  <a:pt x="27" y="757"/>
                </a:lnTo>
                <a:lnTo>
                  <a:pt x="27" y="757"/>
                </a:lnTo>
                <a:lnTo>
                  <a:pt x="29" y="756"/>
                </a:lnTo>
                <a:lnTo>
                  <a:pt x="30" y="753"/>
                </a:lnTo>
                <a:lnTo>
                  <a:pt x="33" y="744"/>
                </a:lnTo>
                <a:lnTo>
                  <a:pt x="34" y="731"/>
                </a:lnTo>
                <a:lnTo>
                  <a:pt x="34" y="731"/>
                </a:lnTo>
                <a:lnTo>
                  <a:pt x="35" y="736"/>
                </a:lnTo>
                <a:lnTo>
                  <a:pt x="39" y="745"/>
                </a:lnTo>
                <a:lnTo>
                  <a:pt x="41" y="751"/>
                </a:lnTo>
                <a:lnTo>
                  <a:pt x="44" y="755"/>
                </a:lnTo>
                <a:lnTo>
                  <a:pt x="46" y="759"/>
                </a:lnTo>
                <a:lnTo>
                  <a:pt x="50" y="759"/>
                </a:lnTo>
                <a:lnTo>
                  <a:pt x="50" y="759"/>
                </a:lnTo>
                <a:lnTo>
                  <a:pt x="53" y="756"/>
                </a:lnTo>
                <a:lnTo>
                  <a:pt x="56" y="751"/>
                </a:lnTo>
                <a:lnTo>
                  <a:pt x="62" y="737"/>
                </a:lnTo>
                <a:lnTo>
                  <a:pt x="65" y="723"/>
                </a:lnTo>
                <a:lnTo>
                  <a:pt x="68" y="716"/>
                </a:lnTo>
                <a:lnTo>
                  <a:pt x="68" y="716"/>
                </a:lnTo>
                <a:lnTo>
                  <a:pt x="78" y="715"/>
                </a:lnTo>
                <a:lnTo>
                  <a:pt x="92" y="714"/>
                </a:lnTo>
                <a:lnTo>
                  <a:pt x="92" y="714"/>
                </a:lnTo>
                <a:lnTo>
                  <a:pt x="95" y="712"/>
                </a:lnTo>
                <a:lnTo>
                  <a:pt x="97" y="711"/>
                </a:lnTo>
                <a:lnTo>
                  <a:pt x="104" y="705"/>
                </a:lnTo>
                <a:lnTo>
                  <a:pt x="113" y="699"/>
                </a:lnTo>
                <a:lnTo>
                  <a:pt x="117" y="697"/>
                </a:lnTo>
                <a:lnTo>
                  <a:pt x="123" y="694"/>
                </a:lnTo>
                <a:lnTo>
                  <a:pt x="123" y="694"/>
                </a:lnTo>
                <a:lnTo>
                  <a:pt x="217" y="653"/>
                </a:lnTo>
                <a:lnTo>
                  <a:pt x="303" y="616"/>
                </a:lnTo>
                <a:lnTo>
                  <a:pt x="504" y="520"/>
                </a:lnTo>
                <a:lnTo>
                  <a:pt x="504" y="520"/>
                </a:lnTo>
                <a:lnTo>
                  <a:pt x="512" y="529"/>
                </a:lnTo>
                <a:lnTo>
                  <a:pt x="518" y="534"/>
                </a:lnTo>
                <a:lnTo>
                  <a:pt x="522" y="536"/>
                </a:lnTo>
                <a:lnTo>
                  <a:pt x="524" y="536"/>
                </a:lnTo>
                <a:lnTo>
                  <a:pt x="524" y="536"/>
                </a:lnTo>
                <a:lnTo>
                  <a:pt x="529" y="536"/>
                </a:lnTo>
                <a:lnTo>
                  <a:pt x="534" y="534"/>
                </a:lnTo>
                <a:lnTo>
                  <a:pt x="540" y="531"/>
                </a:lnTo>
                <a:lnTo>
                  <a:pt x="543" y="528"/>
                </a:lnTo>
                <a:lnTo>
                  <a:pt x="543" y="528"/>
                </a:lnTo>
                <a:lnTo>
                  <a:pt x="546" y="525"/>
                </a:lnTo>
                <a:lnTo>
                  <a:pt x="552" y="523"/>
                </a:lnTo>
                <a:lnTo>
                  <a:pt x="566" y="515"/>
                </a:lnTo>
                <a:lnTo>
                  <a:pt x="587" y="507"/>
                </a:lnTo>
                <a:lnTo>
                  <a:pt x="587" y="507"/>
                </a:lnTo>
                <a:lnTo>
                  <a:pt x="601" y="542"/>
                </a:lnTo>
                <a:lnTo>
                  <a:pt x="611" y="568"/>
                </a:lnTo>
                <a:lnTo>
                  <a:pt x="618" y="581"/>
                </a:lnTo>
                <a:lnTo>
                  <a:pt x="618" y="581"/>
                </a:lnTo>
                <a:lnTo>
                  <a:pt x="626" y="595"/>
                </a:lnTo>
                <a:lnTo>
                  <a:pt x="642" y="622"/>
                </a:lnTo>
                <a:lnTo>
                  <a:pt x="665" y="661"/>
                </a:lnTo>
                <a:lnTo>
                  <a:pt x="665" y="661"/>
                </a:lnTo>
                <a:lnTo>
                  <a:pt x="666" y="672"/>
                </a:lnTo>
                <a:lnTo>
                  <a:pt x="667" y="698"/>
                </a:lnTo>
                <a:lnTo>
                  <a:pt x="667" y="727"/>
                </a:lnTo>
                <a:lnTo>
                  <a:pt x="667" y="740"/>
                </a:lnTo>
                <a:lnTo>
                  <a:pt x="665" y="750"/>
                </a:lnTo>
                <a:lnTo>
                  <a:pt x="665" y="750"/>
                </a:lnTo>
                <a:lnTo>
                  <a:pt x="664" y="755"/>
                </a:lnTo>
                <a:lnTo>
                  <a:pt x="664" y="759"/>
                </a:lnTo>
                <a:lnTo>
                  <a:pt x="666" y="770"/>
                </a:lnTo>
                <a:lnTo>
                  <a:pt x="670" y="781"/>
                </a:lnTo>
                <a:lnTo>
                  <a:pt x="675" y="792"/>
                </a:lnTo>
                <a:lnTo>
                  <a:pt x="684" y="810"/>
                </a:lnTo>
                <a:lnTo>
                  <a:pt x="689" y="817"/>
                </a:lnTo>
                <a:lnTo>
                  <a:pt x="689" y="817"/>
                </a:lnTo>
                <a:lnTo>
                  <a:pt x="689" y="877"/>
                </a:lnTo>
                <a:lnTo>
                  <a:pt x="691" y="924"/>
                </a:lnTo>
                <a:lnTo>
                  <a:pt x="692" y="946"/>
                </a:lnTo>
                <a:lnTo>
                  <a:pt x="693" y="964"/>
                </a:lnTo>
                <a:lnTo>
                  <a:pt x="693" y="964"/>
                </a:lnTo>
                <a:lnTo>
                  <a:pt x="695" y="978"/>
                </a:lnTo>
                <a:lnTo>
                  <a:pt x="700" y="990"/>
                </a:lnTo>
                <a:lnTo>
                  <a:pt x="704" y="1002"/>
                </a:lnTo>
                <a:lnTo>
                  <a:pt x="709" y="1012"/>
                </a:lnTo>
                <a:lnTo>
                  <a:pt x="717" y="1027"/>
                </a:lnTo>
                <a:lnTo>
                  <a:pt x="720" y="1035"/>
                </a:lnTo>
                <a:lnTo>
                  <a:pt x="720" y="1040"/>
                </a:lnTo>
                <a:lnTo>
                  <a:pt x="720" y="1040"/>
                </a:lnTo>
                <a:lnTo>
                  <a:pt x="717" y="1064"/>
                </a:lnTo>
                <a:lnTo>
                  <a:pt x="716" y="1104"/>
                </a:lnTo>
                <a:lnTo>
                  <a:pt x="716" y="1126"/>
                </a:lnTo>
                <a:lnTo>
                  <a:pt x="719" y="1145"/>
                </a:lnTo>
                <a:lnTo>
                  <a:pt x="720" y="1154"/>
                </a:lnTo>
                <a:lnTo>
                  <a:pt x="721" y="1161"/>
                </a:lnTo>
                <a:lnTo>
                  <a:pt x="723" y="1166"/>
                </a:lnTo>
                <a:lnTo>
                  <a:pt x="727" y="1171"/>
                </a:lnTo>
                <a:lnTo>
                  <a:pt x="727" y="1171"/>
                </a:lnTo>
                <a:lnTo>
                  <a:pt x="734" y="1176"/>
                </a:lnTo>
                <a:lnTo>
                  <a:pt x="742" y="1181"/>
                </a:lnTo>
                <a:lnTo>
                  <a:pt x="755" y="1187"/>
                </a:lnTo>
                <a:lnTo>
                  <a:pt x="767" y="1189"/>
                </a:lnTo>
                <a:lnTo>
                  <a:pt x="771" y="1190"/>
                </a:lnTo>
                <a:lnTo>
                  <a:pt x="725" y="1235"/>
                </a:lnTo>
                <a:lnTo>
                  <a:pt x="453" y="1363"/>
                </a:lnTo>
                <a:lnTo>
                  <a:pt x="453" y="1363"/>
                </a:lnTo>
                <a:lnTo>
                  <a:pt x="444" y="1361"/>
                </a:lnTo>
                <a:lnTo>
                  <a:pt x="424" y="1358"/>
                </a:lnTo>
                <a:lnTo>
                  <a:pt x="424" y="1358"/>
                </a:lnTo>
                <a:lnTo>
                  <a:pt x="418" y="1358"/>
                </a:lnTo>
                <a:lnTo>
                  <a:pt x="412" y="1360"/>
                </a:lnTo>
                <a:lnTo>
                  <a:pt x="399" y="1366"/>
                </a:lnTo>
                <a:lnTo>
                  <a:pt x="388" y="1370"/>
                </a:lnTo>
                <a:lnTo>
                  <a:pt x="384" y="1374"/>
                </a:lnTo>
                <a:lnTo>
                  <a:pt x="384" y="1374"/>
                </a:lnTo>
                <a:lnTo>
                  <a:pt x="372" y="1380"/>
                </a:lnTo>
                <a:lnTo>
                  <a:pt x="365" y="1385"/>
                </a:lnTo>
                <a:lnTo>
                  <a:pt x="362" y="1387"/>
                </a:lnTo>
                <a:lnTo>
                  <a:pt x="361" y="1390"/>
                </a:lnTo>
                <a:lnTo>
                  <a:pt x="361" y="1390"/>
                </a:lnTo>
                <a:lnTo>
                  <a:pt x="363" y="1397"/>
                </a:lnTo>
                <a:lnTo>
                  <a:pt x="371" y="1414"/>
                </a:lnTo>
                <a:lnTo>
                  <a:pt x="395" y="1464"/>
                </a:lnTo>
                <a:lnTo>
                  <a:pt x="408" y="1492"/>
                </a:lnTo>
                <a:lnTo>
                  <a:pt x="422" y="1519"/>
                </a:lnTo>
                <a:lnTo>
                  <a:pt x="434" y="1540"/>
                </a:lnTo>
                <a:lnTo>
                  <a:pt x="444" y="1554"/>
                </a:lnTo>
                <a:lnTo>
                  <a:pt x="444" y="1554"/>
                </a:lnTo>
                <a:lnTo>
                  <a:pt x="467" y="1582"/>
                </a:lnTo>
                <a:lnTo>
                  <a:pt x="472" y="1587"/>
                </a:lnTo>
                <a:lnTo>
                  <a:pt x="477" y="1591"/>
                </a:lnTo>
                <a:lnTo>
                  <a:pt x="481" y="1592"/>
                </a:lnTo>
                <a:lnTo>
                  <a:pt x="486" y="1593"/>
                </a:lnTo>
                <a:lnTo>
                  <a:pt x="486" y="1593"/>
                </a:lnTo>
                <a:lnTo>
                  <a:pt x="492" y="1592"/>
                </a:lnTo>
                <a:lnTo>
                  <a:pt x="497" y="1589"/>
                </a:lnTo>
                <a:lnTo>
                  <a:pt x="501" y="1587"/>
                </a:lnTo>
                <a:lnTo>
                  <a:pt x="504" y="1583"/>
                </a:lnTo>
                <a:lnTo>
                  <a:pt x="507" y="1578"/>
                </a:lnTo>
                <a:lnTo>
                  <a:pt x="509" y="1574"/>
                </a:lnTo>
                <a:lnTo>
                  <a:pt x="511" y="1566"/>
                </a:lnTo>
                <a:lnTo>
                  <a:pt x="511" y="1566"/>
                </a:lnTo>
                <a:lnTo>
                  <a:pt x="508" y="1553"/>
                </a:lnTo>
                <a:lnTo>
                  <a:pt x="502" y="1532"/>
                </a:lnTo>
                <a:lnTo>
                  <a:pt x="500" y="1520"/>
                </a:lnTo>
                <a:lnTo>
                  <a:pt x="498" y="1509"/>
                </a:lnTo>
                <a:lnTo>
                  <a:pt x="498" y="1499"/>
                </a:lnTo>
                <a:lnTo>
                  <a:pt x="500" y="1495"/>
                </a:lnTo>
                <a:lnTo>
                  <a:pt x="501" y="1491"/>
                </a:lnTo>
                <a:lnTo>
                  <a:pt x="501" y="1491"/>
                </a:lnTo>
                <a:lnTo>
                  <a:pt x="506" y="1476"/>
                </a:lnTo>
                <a:lnTo>
                  <a:pt x="509" y="1465"/>
                </a:lnTo>
                <a:lnTo>
                  <a:pt x="511" y="1457"/>
                </a:lnTo>
                <a:lnTo>
                  <a:pt x="511" y="1453"/>
                </a:lnTo>
                <a:lnTo>
                  <a:pt x="509" y="1452"/>
                </a:lnTo>
                <a:lnTo>
                  <a:pt x="509" y="1452"/>
                </a:lnTo>
                <a:lnTo>
                  <a:pt x="503" y="1442"/>
                </a:lnTo>
                <a:lnTo>
                  <a:pt x="498" y="1436"/>
                </a:lnTo>
                <a:lnTo>
                  <a:pt x="498" y="1436"/>
                </a:lnTo>
                <a:lnTo>
                  <a:pt x="771" y="1313"/>
                </a:lnTo>
                <a:lnTo>
                  <a:pt x="771" y="1313"/>
                </a:lnTo>
                <a:lnTo>
                  <a:pt x="787" y="1306"/>
                </a:lnTo>
                <a:lnTo>
                  <a:pt x="805" y="1294"/>
                </a:lnTo>
                <a:lnTo>
                  <a:pt x="823" y="1282"/>
                </a:lnTo>
                <a:lnTo>
                  <a:pt x="835" y="1273"/>
                </a:lnTo>
                <a:lnTo>
                  <a:pt x="835" y="1273"/>
                </a:lnTo>
                <a:lnTo>
                  <a:pt x="847" y="1260"/>
                </a:lnTo>
                <a:lnTo>
                  <a:pt x="863" y="1240"/>
                </a:lnTo>
                <a:lnTo>
                  <a:pt x="884" y="1214"/>
                </a:lnTo>
                <a:lnTo>
                  <a:pt x="884" y="1214"/>
                </a:lnTo>
                <a:lnTo>
                  <a:pt x="886" y="1214"/>
                </a:lnTo>
                <a:lnTo>
                  <a:pt x="891" y="1215"/>
                </a:lnTo>
                <a:lnTo>
                  <a:pt x="897" y="1214"/>
                </a:lnTo>
                <a:lnTo>
                  <a:pt x="900" y="1212"/>
                </a:lnTo>
                <a:lnTo>
                  <a:pt x="902" y="1210"/>
                </a:lnTo>
                <a:lnTo>
                  <a:pt x="902" y="1210"/>
                </a:lnTo>
                <a:lnTo>
                  <a:pt x="905" y="1204"/>
                </a:lnTo>
                <a:lnTo>
                  <a:pt x="906" y="1193"/>
                </a:lnTo>
                <a:lnTo>
                  <a:pt x="911" y="1166"/>
                </a:lnTo>
                <a:lnTo>
                  <a:pt x="916" y="1130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89"/>
                </a:lnTo>
                <a:lnTo>
                  <a:pt x="992" y="1183"/>
                </a:lnTo>
                <a:lnTo>
                  <a:pt x="993" y="1181"/>
                </a:lnTo>
                <a:lnTo>
                  <a:pt x="996" y="1180"/>
                </a:lnTo>
                <a:lnTo>
                  <a:pt x="998" y="1181"/>
                </a:lnTo>
                <a:lnTo>
                  <a:pt x="1003" y="1183"/>
                </a:lnTo>
                <a:lnTo>
                  <a:pt x="1003" y="1183"/>
                </a:lnTo>
                <a:lnTo>
                  <a:pt x="1097" y="1261"/>
                </a:lnTo>
                <a:lnTo>
                  <a:pt x="1097" y="1261"/>
                </a:lnTo>
                <a:lnTo>
                  <a:pt x="1200" y="1391"/>
                </a:lnTo>
                <a:lnTo>
                  <a:pt x="1307" y="1526"/>
                </a:lnTo>
                <a:lnTo>
                  <a:pt x="1307" y="1526"/>
                </a:lnTo>
                <a:lnTo>
                  <a:pt x="1308" y="1529"/>
                </a:lnTo>
                <a:lnTo>
                  <a:pt x="1308" y="1532"/>
                </a:lnTo>
                <a:lnTo>
                  <a:pt x="1310" y="1536"/>
                </a:lnTo>
                <a:lnTo>
                  <a:pt x="1312" y="1542"/>
                </a:lnTo>
                <a:lnTo>
                  <a:pt x="1312" y="1542"/>
                </a:lnTo>
                <a:lnTo>
                  <a:pt x="1317" y="1549"/>
                </a:lnTo>
                <a:lnTo>
                  <a:pt x="1323" y="1555"/>
                </a:lnTo>
                <a:lnTo>
                  <a:pt x="1329" y="1563"/>
                </a:lnTo>
                <a:lnTo>
                  <a:pt x="1336" y="1571"/>
                </a:lnTo>
                <a:lnTo>
                  <a:pt x="1336" y="1571"/>
                </a:lnTo>
                <a:lnTo>
                  <a:pt x="1347" y="1582"/>
                </a:lnTo>
                <a:lnTo>
                  <a:pt x="1359" y="1593"/>
                </a:lnTo>
                <a:lnTo>
                  <a:pt x="1367" y="1598"/>
                </a:lnTo>
                <a:lnTo>
                  <a:pt x="1373" y="1602"/>
                </a:lnTo>
                <a:lnTo>
                  <a:pt x="1380" y="1604"/>
                </a:lnTo>
                <a:lnTo>
                  <a:pt x="1386" y="1605"/>
                </a:lnTo>
                <a:lnTo>
                  <a:pt x="1386" y="1605"/>
                </a:lnTo>
                <a:lnTo>
                  <a:pt x="1390" y="1605"/>
                </a:lnTo>
                <a:lnTo>
                  <a:pt x="1395" y="1603"/>
                </a:lnTo>
                <a:lnTo>
                  <a:pt x="1407" y="1597"/>
                </a:lnTo>
                <a:lnTo>
                  <a:pt x="1421" y="1587"/>
                </a:lnTo>
                <a:lnTo>
                  <a:pt x="1437" y="1576"/>
                </a:lnTo>
                <a:lnTo>
                  <a:pt x="1469" y="1553"/>
                </a:lnTo>
                <a:lnTo>
                  <a:pt x="1488" y="1538"/>
                </a:lnTo>
                <a:lnTo>
                  <a:pt x="1488" y="1538"/>
                </a:lnTo>
                <a:lnTo>
                  <a:pt x="1503" y="1530"/>
                </a:lnTo>
                <a:lnTo>
                  <a:pt x="1519" y="1520"/>
                </a:lnTo>
                <a:lnTo>
                  <a:pt x="1526" y="1515"/>
                </a:lnTo>
                <a:lnTo>
                  <a:pt x="1530" y="1509"/>
                </a:lnTo>
                <a:lnTo>
                  <a:pt x="1531" y="1505"/>
                </a:lnTo>
                <a:lnTo>
                  <a:pt x="1531" y="1503"/>
                </a:lnTo>
                <a:lnTo>
                  <a:pt x="1531" y="1499"/>
                </a:lnTo>
                <a:lnTo>
                  <a:pt x="1530" y="1496"/>
                </a:lnTo>
                <a:lnTo>
                  <a:pt x="1530" y="1496"/>
                </a:lnTo>
                <a:lnTo>
                  <a:pt x="1524" y="1485"/>
                </a:lnTo>
                <a:lnTo>
                  <a:pt x="1520" y="1479"/>
                </a:lnTo>
                <a:lnTo>
                  <a:pt x="1518" y="1477"/>
                </a:lnTo>
                <a:lnTo>
                  <a:pt x="1515" y="1476"/>
                </a:lnTo>
                <a:lnTo>
                  <a:pt x="1508" y="1476"/>
                </a:lnTo>
                <a:lnTo>
                  <a:pt x="1508" y="1476"/>
                </a:lnTo>
                <a:lnTo>
                  <a:pt x="1457" y="1479"/>
                </a:lnTo>
                <a:lnTo>
                  <a:pt x="1425" y="1481"/>
                </a:lnTo>
                <a:lnTo>
                  <a:pt x="1414" y="1482"/>
                </a:lnTo>
                <a:lnTo>
                  <a:pt x="1409" y="1484"/>
                </a:lnTo>
                <a:lnTo>
                  <a:pt x="1409" y="1484"/>
                </a:lnTo>
                <a:lnTo>
                  <a:pt x="1406" y="1485"/>
                </a:lnTo>
                <a:lnTo>
                  <a:pt x="1403" y="1486"/>
                </a:lnTo>
                <a:lnTo>
                  <a:pt x="1401" y="1487"/>
                </a:lnTo>
                <a:lnTo>
                  <a:pt x="1398" y="1488"/>
                </a:lnTo>
                <a:lnTo>
                  <a:pt x="1398" y="1488"/>
                </a:lnTo>
                <a:lnTo>
                  <a:pt x="1397" y="1490"/>
                </a:lnTo>
                <a:lnTo>
                  <a:pt x="1395" y="1491"/>
                </a:lnTo>
                <a:lnTo>
                  <a:pt x="1389" y="1492"/>
                </a:lnTo>
                <a:lnTo>
                  <a:pt x="1381" y="1493"/>
                </a:lnTo>
                <a:lnTo>
                  <a:pt x="1381" y="1493"/>
                </a:lnTo>
                <a:lnTo>
                  <a:pt x="1330" y="1414"/>
                </a:lnTo>
                <a:lnTo>
                  <a:pt x="1273" y="1324"/>
                </a:lnTo>
                <a:lnTo>
                  <a:pt x="1273" y="1324"/>
                </a:lnTo>
                <a:lnTo>
                  <a:pt x="1261" y="1307"/>
                </a:lnTo>
                <a:lnTo>
                  <a:pt x="1241" y="1279"/>
                </a:lnTo>
                <a:lnTo>
                  <a:pt x="1222" y="1250"/>
                </a:lnTo>
                <a:lnTo>
                  <a:pt x="1215" y="1237"/>
                </a:lnTo>
                <a:lnTo>
                  <a:pt x="1210" y="1226"/>
                </a:lnTo>
                <a:lnTo>
                  <a:pt x="1210" y="1226"/>
                </a:lnTo>
                <a:lnTo>
                  <a:pt x="1204" y="1211"/>
                </a:lnTo>
                <a:lnTo>
                  <a:pt x="1200" y="1201"/>
                </a:lnTo>
                <a:lnTo>
                  <a:pt x="1184" y="1176"/>
                </a:lnTo>
                <a:lnTo>
                  <a:pt x="1184" y="1176"/>
                </a:lnTo>
                <a:lnTo>
                  <a:pt x="1177" y="1164"/>
                </a:lnTo>
                <a:lnTo>
                  <a:pt x="1165" y="1149"/>
                </a:lnTo>
                <a:lnTo>
                  <a:pt x="1137" y="1116"/>
                </a:lnTo>
                <a:lnTo>
                  <a:pt x="1102" y="1077"/>
                </a:lnTo>
                <a:lnTo>
                  <a:pt x="1106" y="1059"/>
                </a:lnTo>
                <a:lnTo>
                  <a:pt x="1106" y="1059"/>
                </a:lnTo>
                <a:lnTo>
                  <a:pt x="1105" y="1054"/>
                </a:lnTo>
                <a:lnTo>
                  <a:pt x="1098" y="1041"/>
                </a:lnTo>
                <a:lnTo>
                  <a:pt x="1087" y="1024"/>
                </a:lnTo>
                <a:lnTo>
                  <a:pt x="1080" y="1015"/>
                </a:lnTo>
                <a:lnTo>
                  <a:pt x="1071" y="1007"/>
                </a:lnTo>
                <a:lnTo>
                  <a:pt x="1071" y="1007"/>
                </a:lnTo>
                <a:lnTo>
                  <a:pt x="1013" y="946"/>
                </a:lnTo>
                <a:lnTo>
                  <a:pt x="968" y="897"/>
                </a:lnTo>
                <a:lnTo>
                  <a:pt x="968" y="897"/>
                </a:lnTo>
                <a:lnTo>
                  <a:pt x="963" y="889"/>
                </a:lnTo>
                <a:lnTo>
                  <a:pt x="961" y="877"/>
                </a:lnTo>
                <a:lnTo>
                  <a:pt x="959" y="861"/>
                </a:lnTo>
                <a:lnTo>
                  <a:pt x="959" y="852"/>
                </a:lnTo>
                <a:lnTo>
                  <a:pt x="961" y="844"/>
                </a:lnTo>
                <a:lnTo>
                  <a:pt x="961" y="844"/>
                </a:lnTo>
                <a:lnTo>
                  <a:pt x="965" y="817"/>
                </a:lnTo>
                <a:lnTo>
                  <a:pt x="967" y="802"/>
                </a:lnTo>
                <a:lnTo>
                  <a:pt x="965" y="784"/>
                </a:lnTo>
                <a:lnTo>
                  <a:pt x="965" y="784"/>
                </a:lnTo>
                <a:lnTo>
                  <a:pt x="958" y="726"/>
                </a:lnTo>
                <a:lnTo>
                  <a:pt x="950" y="667"/>
                </a:lnTo>
                <a:lnTo>
                  <a:pt x="950" y="667"/>
                </a:lnTo>
                <a:lnTo>
                  <a:pt x="948" y="653"/>
                </a:lnTo>
                <a:lnTo>
                  <a:pt x="948" y="636"/>
                </a:lnTo>
                <a:lnTo>
                  <a:pt x="950" y="599"/>
                </a:lnTo>
                <a:lnTo>
                  <a:pt x="952" y="569"/>
                </a:lnTo>
                <a:lnTo>
                  <a:pt x="953" y="556"/>
                </a:lnTo>
                <a:lnTo>
                  <a:pt x="953" y="556"/>
                </a:lnTo>
                <a:lnTo>
                  <a:pt x="962" y="571"/>
                </a:lnTo>
                <a:lnTo>
                  <a:pt x="982" y="607"/>
                </a:lnTo>
                <a:lnTo>
                  <a:pt x="995" y="626"/>
                </a:lnTo>
                <a:lnTo>
                  <a:pt x="1006" y="642"/>
                </a:lnTo>
                <a:lnTo>
                  <a:pt x="1016" y="654"/>
                </a:lnTo>
                <a:lnTo>
                  <a:pt x="1021" y="659"/>
                </a:lnTo>
                <a:lnTo>
                  <a:pt x="1026" y="660"/>
                </a:lnTo>
                <a:lnTo>
                  <a:pt x="1026" y="660"/>
                </a:lnTo>
                <a:lnTo>
                  <a:pt x="1038" y="661"/>
                </a:lnTo>
                <a:lnTo>
                  <a:pt x="1047" y="663"/>
                </a:lnTo>
                <a:lnTo>
                  <a:pt x="1054" y="661"/>
                </a:lnTo>
                <a:lnTo>
                  <a:pt x="1054" y="661"/>
                </a:lnTo>
                <a:lnTo>
                  <a:pt x="1091" y="609"/>
                </a:lnTo>
                <a:lnTo>
                  <a:pt x="1120" y="569"/>
                </a:lnTo>
                <a:lnTo>
                  <a:pt x="1133" y="554"/>
                </a:lnTo>
                <a:lnTo>
                  <a:pt x="1142" y="543"/>
                </a:lnTo>
                <a:lnTo>
                  <a:pt x="1142" y="543"/>
                </a:lnTo>
                <a:lnTo>
                  <a:pt x="1150" y="536"/>
                </a:lnTo>
                <a:lnTo>
                  <a:pt x="1156" y="526"/>
                </a:lnTo>
                <a:lnTo>
                  <a:pt x="1170" y="506"/>
                </a:lnTo>
                <a:lnTo>
                  <a:pt x="1179" y="489"/>
                </a:lnTo>
                <a:lnTo>
                  <a:pt x="1183" y="481"/>
                </a:lnTo>
                <a:lnTo>
                  <a:pt x="1183" y="481"/>
                </a:lnTo>
                <a:lnTo>
                  <a:pt x="1199" y="477"/>
                </a:lnTo>
                <a:lnTo>
                  <a:pt x="1211" y="472"/>
                </a:lnTo>
                <a:lnTo>
                  <a:pt x="1218" y="468"/>
                </a:lnTo>
                <a:lnTo>
                  <a:pt x="1218" y="468"/>
                </a:lnTo>
                <a:lnTo>
                  <a:pt x="1224" y="460"/>
                </a:lnTo>
                <a:lnTo>
                  <a:pt x="1233" y="444"/>
                </a:lnTo>
                <a:lnTo>
                  <a:pt x="1245" y="423"/>
                </a:lnTo>
                <a:lnTo>
                  <a:pt x="1245" y="423"/>
                </a:lnTo>
                <a:lnTo>
                  <a:pt x="1244" y="417"/>
                </a:lnTo>
                <a:lnTo>
                  <a:pt x="1240" y="404"/>
                </a:lnTo>
                <a:lnTo>
                  <a:pt x="1238" y="395"/>
                </a:lnTo>
                <a:lnTo>
                  <a:pt x="1235" y="388"/>
                </a:lnTo>
                <a:lnTo>
                  <a:pt x="1232" y="380"/>
                </a:lnTo>
                <a:lnTo>
                  <a:pt x="1227" y="376"/>
                </a:lnTo>
                <a:lnTo>
                  <a:pt x="1227" y="376"/>
                </a:lnTo>
                <a:lnTo>
                  <a:pt x="1220" y="370"/>
                </a:lnTo>
                <a:lnTo>
                  <a:pt x="1215" y="366"/>
                </a:lnTo>
                <a:lnTo>
                  <a:pt x="1210" y="365"/>
                </a:lnTo>
                <a:lnTo>
                  <a:pt x="1204" y="363"/>
                </a:lnTo>
                <a:lnTo>
                  <a:pt x="1204" y="363"/>
                </a:lnTo>
                <a:lnTo>
                  <a:pt x="1201" y="362"/>
                </a:lnTo>
                <a:lnTo>
                  <a:pt x="1199" y="360"/>
                </a:lnTo>
                <a:lnTo>
                  <a:pt x="1195" y="355"/>
                </a:lnTo>
                <a:lnTo>
                  <a:pt x="1193" y="351"/>
                </a:lnTo>
                <a:lnTo>
                  <a:pt x="1190" y="350"/>
                </a:lnTo>
                <a:lnTo>
                  <a:pt x="1187" y="349"/>
                </a:lnTo>
                <a:lnTo>
                  <a:pt x="1183" y="349"/>
                </a:lnTo>
                <a:lnTo>
                  <a:pt x="1183" y="349"/>
                </a:lnTo>
                <a:lnTo>
                  <a:pt x="1175" y="352"/>
                </a:lnTo>
                <a:lnTo>
                  <a:pt x="1167" y="356"/>
                </a:lnTo>
                <a:lnTo>
                  <a:pt x="1162" y="360"/>
                </a:lnTo>
                <a:lnTo>
                  <a:pt x="1160" y="361"/>
                </a:lnTo>
                <a:lnTo>
                  <a:pt x="1160" y="363"/>
                </a:lnTo>
                <a:lnTo>
                  <a:pt x="1160" y="363"/>
                </a:lnTo>
                <a:lnTo>
                  <a:pt x="1159" y="366"/>
                </a:lnTo>
                <a:lnTo>
                  <a:pt x="1158" y="370"/>
                </a:lnTo>
                <a:lnTo>
                  <a:pt x="1150" y="379"/>
                </a:lnTo>
                <a:lnTo>
                  <a:pt x="1141" y="390"/>
                </a:lnTo>
                <a:lnTo>
                  <a:pt x="1141" y="422"/>
                </a:lnTo>
                <a:lnTo>
                  <a:pt x="1038" y="562"/>
                </a:lnTo>
                <a:lnTo>
                  <a:pt x="1024" y="536"/>
                </a:lnTo>
                <a:lnTo>
                  <a:pt x="1024" y="536"/>
                </a:lnTo>
                <a:lnTo>
                  <a:pt x="1026" y="530"/>
                </a:lnTo>
                <a:lnTo>
                  <a:pt x="1029" y="520"/>
                </a:lnTo>
                <a:lnTo>
                  <a:pt x="1029" y="520"/>
                </a:lnTo>
                <a:lnTo>
                  <a:pt x="1030" y="517"/>
                </a:lnTo>
                <a:lnTo>
                  <a:pt x="1029" y="512"/>
                </a:lnTo>
                <a:lnTo>
                  <a:pt x="1026" y="506"/>
                </a:lnTo>
                <a:lnTo>
                  <a:pt x="1020" y="497"/>
                </a:lnTo>
                <a:lnTo>
                  <a:pt x="1020" y="497"/>
                </a:lnTo>
                <a:lnTo>
                  <a:pt x="1006" y="480"/>
                </a:lnTo>
                <a:lnTo>
                  <a:pt x="982" y="453"/>
                </a:lnTo>
                <a:lnTo>
                  <a:pt x="951" y="417"/>
                </a:lnTo>
                <a:lnTo>
                  <a:pt x="951" y="417"/>
                </a:lnTo>
                <a:lnTo>
                  <a:pt x="934" y="387"/>
                </a:lnTo>
                <a:lnTo>
                  <a:pt x="920" y="365"/>
                </a:lnTo>
                <a:lnTo>
                  <a:pt x="912" y="355"/>
                </a:lnTo>
                <a:lnTo>
                  <a:pt x="877" y="337"/>
                </a:lnTo>
                <a:lnTo>
                  <a:pt x="836" y="325"/>
                </a:lnTo>
                <a:lnTo>
                  <a:pt x="824" y="294"/>
                </a:lnTo>
                <a:lnTo>
                  <a:pt x="824" y="294"/>
                </a:lnTo>
                <a:lnTo>
                  <a:pt x="828" y="294"/>
                </a:lnTo>
                <a:lnTo>
                  <a:pt x="838" y="290"/>
                </a:lnTo>
                <a:lnTo>
                  <a:pt x="843" y="288"/>
                </a:lnTo>
                <a:lnTo>
                  <a:pt x="847" y="284"/>
                </a:lnTo>
                <a:lnTo>
                  <a:pt x="851" y="281"/>
                </a:lnTo>
                <a:lnTo>
                  <a:pt x="855" y="277"/>
                </a:lnTo>
                <a:lnTo>
                  <a:pt x="855" y="277"/>
                </a:lnTo>
                <a:lnTo>
                  <a:pt x="858" y="269"/>
                </a:lnTo>
                <a:lnTo>
                  <a:pt x="861" y="260"/>
                </a:lnTo>
                <a:lnTo>
                  <a:pt x="862" y="253"/>
                </a:lnTo>
                <a:lnTo>
                  <a:pt x="861" y="249"/>
                </a:lnTo>
                <a:lnTo>
                  <a:pt x="860" y="247"/>
                </a:lnTo>
                <a:lnTo>
                  <a:pt x="860" y="247"/>
                </a:lnTo>
                <a:lnTo>
                  <a:pt x="857" y="243"/>
                </a:lnTo>
                <a:lnTo>
                  <a:pt x="856" y="238"/>
                </a:lnTo>
                <a:lnTo>
                  <a:pt x="854" y="226"/>
                </a:lnTo>
                <a:lnTo>
                  <a:pt x="851" y="211"/>
                </a:lnTo>
                <a:lnTo>
                  <a:pt x="851" y="211"/>
                </a:lnTo>
                <a:lnTo>
                  <a:pt x="849" y="187"/>
                </a:lnTo>
                <a:lnTo>
                  <a:pt x="849" y="187"/>
                </a:lnTo>
                <a:lnTo>
                  <a:pt x="847" y="181"/>
                </a:lnTo>
                <a:lnTo>
                  <a:pt x="843" y="172"/>
                </a:lnTo>
                <a:lnTo>
                  <a:pt x="839" y="164"/>
                </a:lnTo>
                <a:lnTo>
                  <a:pt x="836" y="159"/>
                </a:lnTo>
                <a:lnTo>
                  <a:pt x="836" y="159"/>
                </a:lnTo>
                <a:lnTo>
                  <a:pt x="839" y="145"/>
                </a:lnTo>
                <a:lnTo>
                  <a:pt x="839" y="136"/>
                </a:lnTo>
                <a:lnTo>
                  <a:pt x="839" y="131"/>
                </a:lnTo>
                <a:lnTo>
                  <a:pt x="838" y="126"/>
                </a:lnTo>
                <a:lnTo>
                  <a:pt x="838" y="126"/>
                </a:lnTo>
                <a:lnTo>
                  <a:pt x="832" y="102"/>
                </a:lnTo>
                <a:lnTo>
                  <a:pt x="828" y="85"/>
                </a:lnTo>
                <a:lnTo>
                  <a:pt x="828" y="85"/>
                </a:lnTo>
                <a:lnTo>
                  <a:pt x="832" y="73"/>
                </a:lnTo>
                <a:lnTo>
                  <a:pt x="835" y="65"/>
                </a:lnTo>
                <a:lnTo>
                  <a:pt x="836" y="59"/>
                </a:lnTo>
                <a:lnTo>
                  <a:pt x="836" y="42"/>
                </a:lnTo>
                <a:lnTo>
                  <a:pt x="812" y="35"/>
                </a:lnTo>
                <a:lnTo>
                  <a:pt x="789" y="3"/>
                </a:lnTo>
                <a:lnTo>
                  <a:pt x="789" y="3"/>
                </a:lnTo>
                <a:lnTo>
                  <a:pt x="784" y="1"/>
                </a:lnTo>
                <a:lnTo>
                  <a:pt x="779" y="1"/>
                </a:lnTo>
                <a:lnTo>
                  <a:pt x="778" y="2"/>
                </a:lnTo>
                <a:lnTo>
                  <a:pt x="777" y="3"/>
                </a:lnTo>
                <a:lnTo>
                  <a:pt x="777" y="3"/>
                </a:lnTo>
                <a:lnTo>
                  <a:pt x="773" y="5"/>
                </a:lnTo>
                <a:lnTo>
                  <a:pt x="768" y="5"/>
                </a:lnTo>
                <a:lnTo>
                  <a:pt x="755" y="5"/>
                </a:lnTo>
                <a:lnTo>
                  <a:pt x="736" y="1"/>
                </a:lnTo>
                <a:lnTo>
                  <a:pt x="736" y="1"/>
                </a:lnTo>
                <a:lnTo>
                  <a:pt x="716" y="0"/>
                </a:lnTo>
                <a:lnTo>
                  <a:pt x="701" y="0"/>
                </a:lnTo>
                <a:lnTo>
                  <a:pt x="695" y="0"/>
                </a:lnTo>
                <a:lnTo>
                  <a:pt x="692" y="1"/>
                </a:lnTo>
                <a:lnTo>
                  <a:pt x="692" y="1"/>
                </a:lnTo>
                <a:lnTo>
                  <a:pt x="687" y="2"/>
                </a:lnTo>
                <a:lnTo>
                  <a:pt x="684" y="3"/>
                </a:lnTo>
                <a:lnTo>
                  <a:pt x="682" y="5"/>
                </a:lnTo>
                <a:lnTo>
                  <a:pt x="676" y="11"/>
                </a:lnTo>
                <a:lnTo>
                  <a:pt x="656" y="30"/>
                </a:lnTo>
                <a:lnTo>
                  <a:pt x="656" y="30"/>
                </a:lnTo>
                <a:lnTo>
                  <a:pt x="652" y="34"/>
                </a:lnTo>
                <a:lnTo>
                  <a:pt x="647" y="36"/>
                </a:lnTo>
                <a:lnTo>
                  <a:pt x="642" y="40"/>
                </a:lnTo>
                <a:lnTo>
                  <a:pt x="637" y="44"/>
                </a:lnTo>
                <a:lnTo>
                  <a:pt x="637" y="44"/>
                </a:lnTo>
                <a:lnTo>
                  <a:pt x="630" y="50"/>
                </a:lnTo>
                <a:lnTo>
                  <a:pt x="629" y="53"/>
                </a:lnTo>
                <a:lnTo>
                  <a:pt x="627" y="58"/>
                </a:lnTo>
                <a:lnTo>
                  <a:pt x="627" y="58"/>
                </a:lnTo>
                <a:lnTo>
                  <a:pt x="627" y="70"/>
                </a:lnTo>
                <a:lnTo>
                  <a:pt x="626" y="75"/>
                </a:lnTo>
                <a:lnTo>
                  <a:pt x="625" y="79"/>
                </a:lnTo>
                <a:lnTo>
                  <a:pt x="625" y="79"/>
                </a:lnTo>
                <a:lnTo>
                  <a:pt x="618" y="85"/>
                </a:lnTo>
                <a:lnTo>
                  <a:pt x="607" y="95"/>
                </a:lnTo>
                <a:lnTo>
                  <a:pt x="592" y="106"/>
                </a:lnTo>
                <a:lnTo>
                  <a:pt x="579" y="125"/>
                </a:lnTo>
                <a:lnTo>
                  <a:pt x="607" y="126"/>
                </a:lnTo>
                <a:lnTo>
                  <a:pt x="607" y="126"/>
                </a:lnTo>
                <a:lnTo>
                  <a:pt x="608" y="132"/>
                </a:lnTo>
                <a:lnTo>
                  <a:pt x="608" y="138"/>
                </a:lnTo>
                <a:lnTo>
                  <a:pt x="607" y="142"/>
                </a:lnTo>
                <a:lnTo>
                  <a:pt x="607" y="142"/>
                </a:lnTo>
                <a:lnTo>
                  <a:pt x="604" y="148"/>
                </a:lnTo>
                <a:lnTo>
                  <a:pt x="603" y="153"/>
                </a:lnTo>
                <a:lnTo>
                  <a:pt x="602" y="160"/>
                </a:lnTo>
                <a:lnTo>
                  <a:pt x="621" y="159"/>
                </a:lnTo>
                <a:lnTo>
                  <a:pt x="621" y="159"/>
                </a:lnTo>
                <a:lnTo>
                  <a:pt x="618" y="168"/>
                </a:lnTo>
                <a:lnTo>
                  <a:pt x="613" y="176"/>
                </a:lnTo>
                <a:lnTo>
                  <a:pt x="611" y="179"/>
                </a:lnTo>
                <a:lnTo>
                  <a:pt x="608" y="181"/>
                </a:lnTo>
                <a:lnTo>
                  <a:pt x="608" y="181"/>
                </a:lnTo>
                <a:lnTo>
                  <a:pt x="594" y="191"/>
                </a:lnTo>
                <a:lnTo>
                  <a:pt x="586" y="196"/>
                </a:lnTo>
                <a:lnTo>
                  <a:pt x="586" y="196"/>
                </a:lnTo>
                <a:lnTo>
                  <a:pt x="602" y="194"/>
                </a:lnTo>
                <a:lnTo>
                  <a:pt x="613" y="196"/>
                </a:lnTo>
                <a:lnTo>
                  <a:pt x="616" y="197"/>
                </a:lnTo>
                <a:lnTo>
                  <a:pt x="618" y="199"/>
                </a:lnTo>
                <a:lnTo>
                  <a:pt x="618" y="199"/>
                </a:lnTo>
                <a:lnTo>
                  <a:pt x="618" y="202"/>
                </a:lnTo>
                <a:lnTo>
                  <a:pt x="620" y="204"/>
                </a:lnTo>
                <a:lnTo>
                  <a:pt x="627" y="209"/>
                </a:lnTo>
                <a:lnTo>
                  <a:pt x="635" y="214"/>
                </a:lnTo>
                <a:lnTo>
                  <a:pt x="636" y="216"/>
                </a:lnTo>
                <a:lnTo>
                  <a:pt x="637" y="219"/>
                </a:lnTo>
                <a:lnTo>
                  <a:pt x="637" y="219"/>
                </a:lnTo>
                <a:lnTo>
                  <a:pt x="635" y="224"/>
                </a:lnTo>
                <a:lnTo>
                  <a:pt x="632" y="227"/>
                </a:lnTo>
                <a:lnTo>
                  <a:pt x="627" y="233"/>
                </a:lnTo>
                <a:lnTo>
                  <a:pt x="627" y="233"/>
                </a:lnTo>
                <a:lnTo>
                  <a:pt x="633" y="237"/>
                </a:lnTo>
                <a:lnTo>
                  <a:pt x="637" y="241"/>
                </a:lnTo>
                <a:lnTo>
                  <a:pt x="642" y="242"/>
                </a:lnTo>
                <a:lnTo>
                  <a:pt x="642" y="242"/>
                </a:lnTo>
                <a:lnTo>
                  <a:pt x="658" y="239"/>
                </a:lnTo>
                <a:lnTo>
                  <a:pt x="670" y="238"/>
                </a:lnTo>
                <a:lnTo>
                  <a:pt x="661" y="253"/>
                </a:lnTo>
                <a:lnTo>
                  <a:pt x="681" y="259"/>
                </a:lnTo>
                <a:close/>
                <a:moveTo>
                  <a:pt x="1636" y="1251"/>
                </a:moveTo>
                <a:lnTo>
                  <a:pt x="1636" y="1251"/>
                </a:lnTo>
                <a:lnTo>
                  <a:pt x="1638" y="1260"/>
                </a:lnTo>
                <a:lnTo>
                  <a:pt x="1642" y="1268"/>
                </a:lnTo>
                <a:lnTo>
                  <a:pt x="1648" y="1276"/>
                </a:lnTo>
                <a:lnTo>
                  <a:pt x="1654" y="1283"/>
                </a:lnTo>
                <a:lnTo>
                  <a:pt x="1661" y="1289"/>
                </a:lnTo>
                <a:lnTo>
                  <a:pt x="1671" y="1295"/>
                </a:lnTo>
                <a:lnTo>
                  <a:pt x="1681" y="1300"/>
                </a:lnTo>
                <a:lnTo>
                  <a:pt x="1691" y="1305"/>
                </a:lnTo>
                <a:lnTo>
                  <a:pt x="1704" y="1308"/>
                </a:lnTo>
                <a:lnTo>
                  <a:pt x="1717" y="1312"/>
                </a:lnTo>
                <a:lnTo>
                  <a:pt x="1730" y="1315"/>
                </a:lnTo>
                <a:lnTo>
                  <a:pt x="1745" y="1316"/>
                </a:lnTo>
                <a:lnTo>
                  <a:pt x="1760" y="1316"/>
                </a:lnTo>
                <a:lnTo>
                  <a:pt x="1775" y="1316"/>
                </a:lnTo>
                <a:lnTo>
                  <a:pt x="1791" y="1315"/>
                </a:lnTo>
                <a:lnTo>
                  <a:pt x="1807" y="1313"/>
                </a:lnTo>
                <a:lnTo>
                  <a:pt x="1807" y="1313"/>
                </a:lnTo>
                <a:lnTo>
                  <a:pt x="1823" y="1310"/>
                </a:lnTo>
                <a:lnTo>
                  <a:pt x="1839" y="1306"/>
                </a:lnTo>
                <a:lnTo>
                  <a:pt x="1853" y="1301"/>
                </a:lnTo>
                <a:lnTo>
                  <a:pt x="1867" y="1296"/>
                </a:lnTo>
                <a:lnTo>
                  <a:pt x="1880" y="1290"/>
                </a:lnTo>
                <a:lnTo>
                  <a:pt x="1892" y="1284"/>
                </a:lnTo>
                <a:lnTo>
                  <a:pt x="1903" y="1277"/>
                </a:lnTo>
                <a:lnTo>
                  <a:pt x="1914" y="1270"/>
                </a:lnTo>
                <a:lnTo>
                  <a:pt x="1923" y="1262"/>
                </a:lnTo>
                <a:lnTo>
                  <a:pt x="1931" y="1254"/>
                </a:lnTo>
                <a:lnTo>
                  <a:pt x="1937" y="1246"/>
                </a:lnTo>
                <a:lnTo>
                  <a:pt x="1943" y="1237"/>
                </a:lnTo>
                <a:lnTo>
                  <a:pt x="1947" y="1228"/>
                </a:lnTo>
                <a:lnTo>
                  <a:pt x="1949" y="1220"/>
                </a:lnTo>
                <a:lnTo>
                  <a:pt x="1950" y="1211"/>
                </a:lnTo>
                <a:lnTo>
                  <a:pt x="1950" y="1201"/>
                </a:lnTo>
                <a:lnTo>
                  <a:pt x="1950" y="1201"/>
                </a:lnTo>
                <a:lnTo>
                  <a:pt x="1948" y="1193"/>
                </a:lnTo>
                <a:lnTo>
                  <a:pt x="1944" y="1184"/>
                </a:lnTo>
                <a:lnTo>
                  <a:pt x="1938" y="1177"/>
                </a:lnTo>
                <a:lnTo>
                  <a:pt x="1932" y="1170"/>
                </a:lnTo>
                <a:lnTo>
                  <a:pt x="1925" y="1164"/>
                </a:lnTo>
                <a:lnTo>
                  <a:pt x="1915" y="1158"/>
                </a:lnTo>
                <a:lnTo>
                  <a:pt x="1905" y="1152"/>
                </a:lnTo>
                <a:lnTo>
                  <a:pt x="1895" y="1148"/>
                </a:lnTo>
                <a:lnTo>
                  <a:pt x="1882" y="1144"/>
                </a:lnTo>
                <a:lnTo>
                  <a:pt x="1869" y="1141"/>
                </a:lnTo>
                <a:lnTo>
                  <a:pt x="1856" y="1138"/>
                </a:lnTo>
                <a:lnTo>
                  <a:pt x="1841" y="1137"/>
                </a:lnTo>
                <a:lnTo>
                  <a:pt x="1826" y="1136"/>
                </a:lnTo>
                <a:lnTo>
                  <a:pt x="1811" y="1137"/>
                </a:lnTo>
                <a:lnTo>
                  <a:pt x="1795" y="1138"/>
                </a:lnTo>
                <a:lnTo>
                  <a:pt x="1779" y="1139"/>
                </a:lnTo>
                <a:lnTo>
                  <a:pt x="1779" y="1139"/>
                </a:lnTo>
                <a:lnTo>
                  <a:pt x="1763" y="1143"/>
                </a:lnTo>
                <a:lnTo>
                  <a:pt x="1747" y="1147"/>
                </a:lnTo>
                <a:lnTo>
                  <a:pt x="1733" y="1152"/>
                </a:lnTo>
                <a:lnTo>
                  <a:pt x="1719" y="1156"/>
                </a:lnTo>
                <a:lnTo>
                  <a:pt x="1706" y="1162"/>
                </a:lnTo>
                <a:lnTo>
                  <a:pt x="1694" y="1169"/>
                </a:lnTo>
                <a:lnTo>
                  <a:pt x="1683" y="1175"/>
                </a:lnTo>
                <a:lnTo>
                  <a:pt x="1672" y="1183"/>
                </a:lnTo>
                <a:lnTo>
                  <a:pt x="1663" y="1190"/>
                </a:lnTo>
                <a:lnTo>
                  <a:pt x="1655" y="1199"/>
                </a:lnTo>
                <a:lnTo>
                  <a:pt x="1649" y="1206"/>
                </a:lnTo>
                <a:lnTo>
                  <a:pt x="1643" y="1215"/>
                </a:lnTo>
                <a:lnTo>
                  <a:pt x="1639" y="1225"/>
                </a:lnTo>
                <a:lnTo>
                  <a:pt x="1637" y="1233"/>
                </a:lnTo>
                <a:lnTo>
                  <a:pt x="1636" y="1242"/>
                </a:lnTo>
                <a:lnTo>
                  <a:pt x="1636" y="1251"/>
                </a:lnTo>
                <a:lnTo>
                  <a:pt x="1636" y="1251"/>
                </a:lnTo>
                <a:close/>
              </a:path>
            </a:pathLst>
          </a:custGeom>
          <a:solidFill>
            <a:srgbClr val="222268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6">
            <a:extLst>
              <a:ext uri="{FF2B5EF4-FFF2-40B4-BE49-F238E27FC236}">
                <a16:creationId xmlns:a16="http://schemas.microsoft.com/office/drawing/2014/main" id="{E3202B4D-CA88-401E-9B66-08C362D8D20B}"/>
              </a:ext>
            </a:extLst>
          </p:cNvPr>
          <p:cNvSpPr>
            <a:spLocks noEditPoints="1"/>
          </p:cNvSpPr>
          <p:nvPr/>
        </p:nvSpPr>
        <p:spPr bwMode="auto">
          <a:xfrm>
            <a:off x="2306316" y="5022114"/>
            <a:ext cx="2821571" cy="2667804"/>
          </a:xfrm>
          <a:custGeom>
            <a:avLst/>
            <a:gdLst>
              <a:gd name="T0" fmla="*/ 531 w 1523"/>
              <a:gd name="T1" fmla="*/ 214 h 1440"/>
              <a:gd name="T2" fmla="*/ 429 w 1523"/>
              <a:gd name="T3" fmla="*/ 185 h 1440"/>
              <a:gd name="T4" fmla="*/ 370 w 1523"/>
              <a:gd name="T5" fmla="*/ 178 h 1440"/>
              <a:gd name="T6" fmla="*/ 337 w 1523"/>
              <a:gd name="T7" fmla="*/ 234 h 1440"/>
              <a:gd name="T8" fmla="*/ 305 w 1523"/>
              <a:gd name="T9" fmla="*/ 234 h 1440"/>
              <a:gd name="T10" fmla="*/ 274 w 1523"/>
              <a:gd name="T11" fmla="*/ 279 h 1440"/>
              <a:gd name="T12" fmla="*/ 303 w 1523"/>
              <a:gd name="T13" fmla="*/ 322 h 1440"/>
              <a:gd name="T14" fmla="*/ 407 w 1523"/>
              <a:gd name="T15" fmla="*/ 382 h 1440"/>
              <a:gd name="T16" fmla="*/ 454 w 1523"/>
              <a:gd name="T17" fmla="*/ 437 h 1440"/>
              <a:gd name="T18" fmla="*/ 528 w 1523"/>
              <a:gd name="T19" fmla="*/ 471 h 1440"/>
              <a:gd name="T20" fmla="*/ 574 w 1523"/>
              <a:gd name="T21" fmla="*/ 465 h 1440"/>
              <a:gd name="T22" fmla="*/ 869 w 1523"/>
              <a:gd name="T23" fmla="*/ 741 h 1440"/>
              <a:gd name="T24" fmla="*/ 917 w 1523"/>
              <a:gd name="T25" fmla="*/ 1018 h 1440"/>
              <a:gd name="T26" fmla="*/ 958 w 1523"/>
              <a:gd name="T27" fmla="*/ 1050 h 1440"/>
              <a:gd name="T28" fmla="*/ 1215 w 1523"/>
              <a:gd name="T29" fmla="*/ 1218 h 1440"/>
              <a:gd name="T30" fmla="*/ 1304 w 1523"/>
              <a:gd name="T31" fmla="*/ 1271 h 1440"/>
              <a:gd name="T32" fmla="*/ 1304 w 1523"/>
              <a:gd name="T33" fmla="*/ 1295 h 1440"/>
              <a:gd name="T34" fmla="*/ 1357 w 1523"/>
              <a:gd name="T35" fmla="*/ 1398 h 1440"/>
              <a:gd name="T36" fmla="*/ 1396 w 1523"/>
              <a:gd name="T37" fmla="*/ 1439 h 1440"/>
              <a:gd name="T38" fmla="*/ 1417 w 1523"/>
              <a:gd name="T39" fmla="*/ 1374 h 1440"/>
              <a:gd name="T40" fmla="*/ 1425 w 1523"/>
              <a:gd name="T41" fmla="*/ 1282 h 1440"/>
              <a:gd name="T42" fmla="*/ 1400 w 1523"/>
              <a:gd name="T43" fmla="*/ 1238 h 1440"/>
              <a:gd name="T44" fmla="*/ 1340 w 1523"/>
              <a:gd name="T45" fmla="*/ 1193 h 1440"/>
              <a:gd name="T46" fmla="*/ 1085 w 1523"/>
              <a:gd name="T47" fmla="*/ 1014 h 1440"/>
              <a:gd name="T48" fmla="*/ 1104 w 1523"/>
              <a:gd name="T49" fmla="*/ 997 h 1440"/>
              <a:gd name="T50" fmla="*/ 1332 w 1523"/>
              <a:gd name="T51" fmla="*/ 1093 h 1440"/>
              <a:gd name="T52" fmla="*/ 1391 w 1523"/>
              <a:gd name="T53" fmla="*/ 1159 h 1440"/>
              <a:gd name="T54" fmla="*/ 1463 w 1523"/>
              <a:gd name="T55" fmla="*/ 1266 h 1440"/>
              <a:gd name="T56" fmla="*/ 1512 w 1523"/>
              <a:gd name="T57" fmla="*/ 1256 h 1440"/>
              <a:gd name="T58" fmla="*/ 1513 w 1523"/>
              <a:gd name="T59" fmla="*/ 1162 h 1440"/>
              <a:gd name="T60" fmla="*/ 1473 w 1523"/>
              <a:gd name="T61" fmla="*/ 1113 h 1440"/>
              <a:gd name="T62" fmla="*/ 1451 w 1523"/>
              <a:gd name="T63" fmla="*/ 1055 h 1440"/>
              <a:gd name="T64" fmla="*/ 1362 w 1523"/>
              <a:gd name="T65" fmla="*/ 864 h 1440"/>
              <a:gd name="T66" fmla="*/ 1304 w 1523"/>
              <a:gd name="T67" fmla="*/ 811 h 1440"/>
              <a:gd name="T68" fmla="*/ 1257 w 1523"/>
              <a:gd name="T69" fmla="*/ 761 h 1440"/>
              <a:gd name="T70" fmla="*/ 1209 w 1523"/>
              <a:gd name="T71" fmla="*/ 658 h 1440"/>
              <a:gd name="T72" fmla="*/ 959 w 1523"/>
              <a:gd name="T73" fmla="*/ 468 h 1440"/>
              <a:gd name="T74" fmla="*/ 891 w 1523"/>
              <a:gd name="T75" fmla="*/ 270 h 1440"/>
              <a:gd name="T76" fmla="*/ 855 w 1523"/>
              <a:gd name="T77" fmla="*/ 220 h 1440"/>
              <a:gd name="T78" fmla="*/ 675 w 1523"/>
              <a:gd name="T79" fmla="*/ 175 h 1440"/>
              <a:gd name="T80" fmla="*/ 725 w 1523"/>
              <a:gd name="T81" fmla="*/ 93 h 1440"/>
              <a:gd name="T82" fmla="*/ 669 w 1523"/>
              <a:gd name="T83" fmla="*/ 18 h 1440"/>
              <a:gd name="T84" fmla="*/ 603 w 1523"/>
              <a:gd name="T85" fmla="*/ 23 h 1440"/>
              <a:gd name="T86" fmla="*/ 586 w 1523"/>
              <a:gd name="T87" fmla="*/ 11 h 1440"/>
              <a:gd name="T88" fmla="*/ 564 w 1523"/>
              <a:gd name="T89" fmla="*/ 18 h 1440"/>
              <a:gd name="T90" fmla="*/ 525 w 1523"/>
              <a:gd name="T91" fmla="*/ 43 h 1440"/>
              <a:gd name="T92" fmla="*/ 482 w 1523"/>
              <a:gd name="T93" fmla="*/ 68 h 1440"/>
              <a:gd name="T94" fmla="*/ 485 w 1523"/>
              <a:gd name="T95" fmla="*/ 108 h 1440"/>
              <a:gd name="T96" fmla="*/ 469 w 1523"/>
              <a:gd name="T97" fmla="*/ 313 h 1440"/>
              <a:gd name="T98" fmla="*/ 462 w 1523"/>
              <a:gd name="T99" fmla="*/ 331 h 1440"/>
              <a:gd name="T100" fmla="*/ 0 w 1523"/>
              <a:gd name="T101" fmla="*/ 113 h 1440"/>
              <a:gd name="T102" fmla="*/ 34 w 1523"/>
              <a:gd name="T103" fmla="*/ 180 h 1440"/>
              <a:gd name="T104" fmla="*/ 118 w 1523"/>
              <a:gd name="T105" fmla="*/ 208 h 1440"/>
              <a:gd name="T106" fmla="*/ 193 w 1523"/>
              <a:gd name="T107" fmla="*/ 186 h 1440"/>
              <a:gd name="T108" fmla="*/ 236 w 1523"/>
              <a:gd name="T109" fmla="*/ 123 h 1440"/>
              <a:gd name="T110" fmla="*/ 216 w 1523"/>
              <a:gd name="T111" fmla="*/ 60 h 1440"/>
              <a:gd name="T112" fmla="*/ 142 w 1523"/>
              <a:gd name="T113" fmla="*/ 20 h 1440"/>
              <a:gd name="T114" fmla="*/ 62 w 1523"/>
              <a:gd name="T115" fmla="*/ 29 h 1440"/>
              <a:gd name="T116" fmla="*/ 5 w 1523"/>
              <a:gd name="T117" fmla="*/ 8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3" h="1440">
                <a:moveTo>
                  <a:pt x="509" y="138"/>
                </a:moveTo>
                <a:lnTo>
                  <a:pt x="509" y="138"/>
                </a:lnTo>
                <a:lnTo>
                  <a:pt x="514" y="155"/>
                </a:lnTo>
                <a:lnTo>
                  <a:pt x="517" y="168"/>
                </a:lnTo>
                <a:lnTo>
                  <a:pt x="519" y="176"/>
                </a:lnTo>
                <a:lnTo>
                  <a:pt x="519" y="176"/>
                </a:lnTo>
                <a:lnTo>
                  <a:pt x="527" y="197"/>
                </a:lnTo>
                <a:lnTo>
                  <a:pt x="531" y="214"/>
                </a:lnTo>
                <a:lnTo>
                  <a:pt x="531" y="214"/>
                </a:lnTo>
                <a:lnTo>
                  <a:pt x="491" y="206"/>
                </a:lnTo>
                <a:lnTo>
                  <a:pt x="462" y="200"/>
                </a:lnTo>
                <a:lnTo>
                  <a:pt x="445" y="197"/>
                </a:lnTo>
                <a:lnTo>
                  <a:pt x="445" y="197"/>
                </a:lnTo>
                <a:lnTo>
                  <a:pt x="441" y="196"/>
                </a:lnTo>
                <a:lnTo>
                  <a:pt x="437" y="191"/>
                </a:lnTo>
                <a:lnTo>
                  <a:pt x="429" y="185"/>
                </a:lnTo>
                <a:lnTo>
                  <a:pt x="421" y="178"/>
                </a:lnTo>
                <a:lnTo>
                  <a:pt x="411" y="173"/>
                </a:lnTo>
                <a:lnTo>
                  <a:pt x="405" y="172"/>
                </a:lnTo>
                <a:lnTo>
                  <a:pt x="399" y="170"/>
                </a:lnTo>
                <a:lnTo>
                  <a:pt x="392" y="170"/>
                </a:lnTo>
                <a:lnTo>
                  <a:pt x="385" y="172"/>
                </a:lnTo>
                <a:lnTo>
                  <a:pt x="377" y="174"/>
                </a:lnTo>
                <a:lnTo>
                  <a:pt x="370" y="178"/>
                </a:lnTo>
                <a:lnTo>
                  <a:pt x="370" y="178"/>
                </a:lnTo>
                <a:lnTo>
                  <a:pt x="357" y="186"/>
                </a:lnTo>
                <a:lnTo>
                  <a:pt x="349" y="196"/>
                </a:lnTo>
                <a:lnTo>
                  <a:pt x="344" y="206"/>
                </a:lnTo>
                <a:lnTo>
                  <a:pt x="339" y="214"/>
                </a:lnTo>
                <a:lnTo>
                  <a:pt x="338" y="221"/>
                </a:lnTo>
                <a:lnTo>
                  <a:pt x="337" y="229"/>
                </a:lnTo>
                <a:lnTo>
                  <a:pt x="337" y="234"/>
                </a:lnTo>
                <a:lnTo>
                  <a:pt x="337" y="234"/>
                </a:lnTo>
                <a:lnTo>
                  <a:pt x="334" y="232"/>
                </a:lnTo>
                <a:lnTo>
                  <a:pt x="326" y="231"/>
                </a:lnTo>
                <a:lnTo>
                  <a:pt x="321" y="230"/>
                </a:lnTo>
                <a:lnTo>
                  <a:pt x="316" y="230"/>
                </a:lnTo>
                <a:lnTo>
                  <a:pt x="311" y="231"/>
                </a:lnTo>
                <a:lnTo>
                  <a:pt x="305" y="234"/>
                </a:lnTo>
                <a:lnTo>
                  <a:pt x="305" y="234"/>
                </a:lnTo>
                <a:lnTo>
                  <a:pt x="295" y="240"/>
                </a:lnTo>
                <a:lnTo>
                  <a:pt x="286" y="246"/>
                </a:lnTo>
                <a:lnTo>
                  <a:pt x="282" y="249"/>
                </a:lnTo>
                <a:lnTo>
                  <a:pt x="278" y="253"/>
                </a:lnTo>
                <a:lnTo>
                  <a:pt x="276" y="259"/>
                </a:lnTo>
                <a:lnTo>
                  <a:pt x="275" y="265"/>
                </a:lnTo>
                <a:lnTo>
                  <a:pt x="275" y="265"/>
                </a:lnTo>
                <a:lnTo>
                  <a:pt x="274" y="279"/>
                </a:lnTo>
                <a:lnTo>
                  <a:pt x="274" y="291"/>
                </a:lnTo>
                <a:lnTo>
                  <a:pt x="275" y="297"/>
                </a:lnTo>
                <a:lnTo>
                  <a:pt x="277" y="302"/>
                </a:lnTo>
                <a:lnTo>
                  <a:pt x="281" y="307"/>
                </a:lnTo>
                <a:lnTo>
                  <a:pt x="286" y="311"/>
                </a:lnTo>
                <a:lnTo>
                  <a:pt x="286" y="311"/>
                </a:lnTo>
                <a:lnTo>
                  <a:pt x="294" y="318"/>
                </a:lnTo>
                <a:lnTo>
                  <a:pt x="303" y="322"/>
                </a:lnTo>
                <a:lnTo>
                  <a:pt x="312" y="325"/>
                </a:lnTo>
                <a:lnTo>
                  <a:pt x="323" y="325"/>
                </a:lnTo>
                <a:lnTo>
                  <a:pt x="323" y="325"/>
                </a:lnTo>
                <a:lnTo>
                  <a:pt x="337" y="326"/>
                </a:lnTo>
                <a:lnTo>
                  <a:pt x="353" y="328"/>
                </a:lnTo>
                <a:lnTo>
                  <a:pt x="370" y="333"/>
                </a:lnTo>
                <a:lnTo>
                  <a:pt x="407" y="382"/>
                </a:lnTo>
                <a:lnTo>
                  <a:pt x="407" y="382"/>
                </a:lnTo>
                <a:lnTo>
                  <a:pt x="409" y="386"/>
                </a:lnTo>
                <a:lnTo>
                  <a:pt x="413" y="395"/>
                </a:lnTo>
                <a:lnTo>
                  <a:pt x="418" y="403"/>
                </a:lnTo>
                <a:lnTo>
                  <a:pt x="424" y="411"/>
                </a:lnTo>
                <a:lnTo>
                  <a:pt x="433" y="420"/>
                </a:lnTo>
                <a:lnTo>
                  <a:pt x="443" y="428"/>
                </a:lnTo>
                <a:lnTo>
                  <a:pt x="443" y="428"/>
                </a:lnTo>
                <a:lnTo>
                  <a:pt x="454" y="437"/>
                </a:lnTo>
                <a:lnTo>
                  <a:pt x="463" y="442"/>
                </a:lnTo>
                <a:lnTo>
                  <a:pt x="472" y="445"/>
                </a:lnTo>
                <a:lnTo>
                  <a:pt x="480" y="448"/>
                </a:lnTo>
                <a:lnTo>
                  <a:pt x="490" y="450"/>
                </a:lnTo>
                <a:lnTo>
                  <a:pt x="495" y="450"/>
                </a:lnTo>
                <a:lnTo>
                  <a:pt x="522" y="474"/>
                </a:lnTo>
                <a:lnTo>
                  <a:pt x="522" y="474"/>
                </a:lnTo>
                <a:lnTo>
                  <a:pt x="528" y="471"/>
                </a:lnTo>
                <a:lnTo>
                  <a:pt x="540" y="463"/>
                </a:lnTo>
                <a:lnTo>
                  <a:pt x="547" y="460"/>
                </a:lnTo>
                <a:lnTo>
                  <a:pt x="554" y="457"/>
                </a:lnTo>
                <a:lnTo>
                  <a:pt x="561" y="456"/>
                </a:lnTo>
                <a:lnTo>
                  <a:pt x="563" y="457"/>
                </a:lnTo>
                <a:lnTo>
                  <a:pt x="565" y="459"/>
                </a:lnTo>
                <a:lnTo>
                  <a:pt x="565" y="459"/>
                </a:lnTo>
                <a:lnTo>
                  <a:pt x="574" y="465"/>
                </a:lnTo>
                <a:lnTo>
                  <a:pt x="592" y="477"/>
                </a:lnTo>
                <a:lnTo>
                  <a:pt x="644" y="508"/>
                </a:lnTo>
                <a:lnTo>
                  <a:pt x="717" y="553"/>
                </a:lnTo>
                <a:lnTo>
                  <a:pt x="733" y="611"/>
                </a:lnTo>
                <a:lnTo>
                  <a:pt x="764" y="629"/>
                </a:lnTo>
                <a:lnTo>
                  <a:pt x="821" y="651"/>
                </a:lnTo>
                <a:lnTo>
                  <a:pt x="832" y="699"/>
                </a:lnTo>
                <a:lnTo>
                  <a:pt x="869" y="741"/>
                </a:lnTo>
                <a:lnTo>
                  <a:pt x="869" y="741"/>
                </a:lnTo>
                <a:lnTo>
                  <a:pt x="888" y="887"/>
                </a:lnTo>
                <a:lnTo>
                  <a:pt x="900" y="986"/>
                </a:lnTo>
                <a:lnTo>
                  <a:pt x="905" y="1018"/>
                </a:lnTo>
                <a:lnTo>
                  <a:pt x="907" y="1029"/>
                </a:lnTo>
                <a:lnTo>
                  <a:pt x="907" y="1029"/>
                </a:lnTo>
                <a:lnTo>
                  <a:pt x="911" y="1024"/>
                </a:lnTo>
                <a:lnTo>
                  <a:pt x="917" y="1018"/>
                </a:lnTo>
                <a:lnTo>
                  <a:pt x="919" y="1017"/>
                </a:lnTo>
                <a:lnTo>
                  <a:pt x="922" y="1017"/>
                </a:lnTo>
                <a:lnTo>
                  <a:pt x="923" y="1018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24"/>
                </a:lnTo>
                <a:lnTo>
                  <a:pt x="933" y="1030"/>
                </a:lnTo>
                <a:lnTo>
                  <a:pt x="958" y="1050"/>
                </a:lnTo>
                <a:lnTo>
                  <a:pt x="995" y="1074"/>
                </a:lnTo>
                <a:lnTo>
                  <a:pt x="1037" y="1103"/>
                </a:lnTo>
                <a:lnTo>
                  <a:pt x="1120" y="1158"/>
                </a:lnTo>
                <a:lnTo>
                  <a:pt x="1169" y="1192"/>
                </a:lnTo>
                <a:lnTo>
                  <a:pt x="1169" y="1192"/>
                </a:lnTo>
                <a:lnTo>
                  <a:pt x="1178" y="1198"/>
                </a:lnTo>
                <a:lnTo>
                  <a:pt x="1189" y="1205"/>
                </a:lnTo>
                <a:lnTo>
                  <a:pt x="1215" y="1218"/>
                </a:lnTo>
                <a:lnTo>
                  <a:pt x="1239" y="1230"/>
                </a:lnTo>
                <a:lnTo>
                  <a:pt x="1250" y="1237"/>
                </a:lnTo>
                <a:lnTo>
                  <a:pt x="1261" y="1243"/>
                </a:lnTo>
                <a:lnTo>
                  <a:pt x="1261" y="1243"/>
                </a:lnTo>
                <a:lnTo>
                  <a:pt x="1278" y="1255"/>
                </a:lnTo>
                <a:lnTo>
                  <a:pt x="1291" y="1264"/>
                </a:lnTo>
                <a:lnTo>
                  <a:pt x="1304" y="1271"/>
                </a:lnTo>
                <a:lnTo>
                  <a:pt x="1304" y="1271"/>
                </a:lnTo>
                <a:lnTo>
                  <a:pt x="1301" y="1271"/>
                </a:lnTo>
                <a:lnTo>
                  <a:pt x="1299" y="1272"/>
                </a:lnTo>
                <a:lnTo>
                  <a:pt x="1296" y="1273"/>
                </a:lnTo>
                <a:lnTo>
                  <a:pt x="1295" y="1276"/>
                </a:lnTo>
                <a:lnTo>
                  <a:pt x="1295" y="1281"/>
                </a:lnTo>
                <a:lnTo>
                  <a:pt x="1298" y="1287"/>
                </a:lnTo>
                <a:lnTo>
                  <a:pt x="1304" y="1295"/>
                </a:lnTo>
                <a:lnTo>
                  <a:pt x="1304" y="1295"/>
                </a:lnTo>
                <a:lnTo>
                  <a:pt x="1319" y="1314"/>
                </a:lnTo>
                <a:lnTo>
                  <a:pt x="1333" y="1332"/>
                </a:lnTo>
                <a:lnTo>
                  <a:pt x="1343" y="1349"/>
                </a:lnTo>
                <a:lnTo>
                  <a:pt x="1346" y="1356"/>
                </a:lnTo>
                <a:lnTo>
                  <a:pt x="1347" y="1363"/>
                </a:lnTo>
                <a:lnTo>
                  <a:pt x="1347" y="1363"/>
                </a:lnTo>
                <a:lnTo>
                  <a:pt x="1352" y="1383"/>
                </a:lnTo>
                <a:lnTo>
                  <a:pt x="1357" y="1398"/>
                </a:lnTo>
                <a:lnTo>
                  <a:pt x="1363" y="1411"/>
                </a:lnTo>
                <a:lnTo>
                  <a:pt x="1369" y="1424"/>
                </a:lnTo>
                <a:lnTo>
                  <a:pt x="1374" y="1429"/>
                </a:lnTo>
                <a:lnTo>
                  <a:pt x="1378" y="1434"/>
                </a:lnTo>
                <a:lnTo>
                  <a:pt x="1383" y="1438"/>
                </a:lnTo>
                <a:lnTo>
                  <a:pt x="1386" y="1440"/>
                </a:lnTo>
                <a:lnTo>
                  <a:pt x="1391" y="1440"/>
                </a:lnTo>
                <a:lnTo>
                  <a:pt x="1396" y="1439"/>
                </a:lnTo>
                <a:lnTo>
                  <a:pt x="1396" y="1439"/>
                </a:lnTo>
                <a:lnTo>
                  <a:pt x="1401" y="1436"/>
                </a:lnTo>
                <a:lnTo>
                  <a:pt x="1405" y="1433"/>
                </a:lnTo>
                <a:lnTo>
                  <a:pt x="1408" y="1427"/>
                </a:lnTo>
                <a:lnTo>
                  <a:pt x="1411" y="1422"/>
                </a:lnTo>
                <a:lnTo>
                  <a:pt x="1414" y="1407"/>
                </a:lnTo>
                <a:lnTo>
                  <a:pt x="1417" y="1391"/>
                </a:lnTo>
                <a:lnTo>
                  <a:pt x="1417" y="1374"/>
                </a:lnTo>
                <a:lnTo>
                  <a:pt x="1418" y="1359"/>
                </a:lnTo>
                <a:lnTo>
                  <a:pt x="1418" y="1344"/>
                </a:lnTo>
                <a:lnTo>
                  <a:pt x="1418" y="1333"/>
                </a:lnTo>
                <a:lnTo>
                  <a:pt x="1418" y="1333"/>
                </a:lnTo>
                <a:lnTo>
                  <a:pt x="1420" y="1317"/>
                </a:lnTo>
                <a:lnTo>
                  <a:pt x="1424" y="1303"/>
                </a:lnTo>
                <a:lnTo>
                  <a:pt x="1425" y="1289"/>
                </a:lnTo>
                <a:lnTo>
                  <a:pt x="1425" y="1282"/>
                </a:lnTo>
                <a:lnTo>
                  <a:pt x="1424" y="1273"/>
                </a:lnTo>
                <a:lnTo>
                  <a:pt x="1424" y="1273"/>
                </a:lnTo>
                <a:lnTo>
                  <a:pt x="1422" y="1265"/>
                </a:lnTo>
                <a:lnTo>
                  <a:pt x="1418" y="1258"/>
                </a:lnTo>
                <a:lnTo>
                  <a:pt x="1413" y="1252"/>
                </a:lnTo>
                <a:lnTo>
                  <a:pt x="1409" y="1247"/>
                </a:lnTo>
                <a:lnTo>
                  <a:pt x="1402" y="1239"/>
                </a:lnTo>
                <a:lnTo>
                  <a:pt x="1400" y="1238"/>
                </a:lnTo>
                <a:lnTo>
                  <a:pt x="1400" y="1238"/>
                </a:lnTo>
                <a:lnTo>
                  <a:pt x="1386" y="1235"/>
                </a:lnTo>
                <a:lnTo>
                  <a:pt x="1378" y="1231"/>
                </a:lnTo>
                <a:lnTo>
                  <a:pt x="1374" y="1228"/>
                </a:lnTo>
                <a:lnTo>
                  <a:pt x="1372" y="1227"/>
                </a:lnTo>
                <a:lnTo>
                  <a:pt x="1372" y="1227"/>
                </a:lnTo>
                <a:lnTo>
                  <a:pt x="1361" y="1215"/>
                </a:lnTo>
                <a:lnTo>
                  <a:pt x="1340" y="1193"/>
                </a:lnTo>
                <a:lnTo>
                  <a:pt x="1310" y="1164"/>
                </a:lnTo>
                <a:lnTo>
                  <a:pt x="1122" y="1064"/>
                </a:lnTo>
                <a:lnTo>
                  <a:pt x="1122" y="1064"/>
                </a:lnTo>
                <a:lnTo>
                  <a:pt x="1113" y="1053"/>
                </a:lnTo>
                <a:lnTo>
                  <a:pt x="1104" y="1044"/>
                </a:lnTo>
                <a:lnTo>
                  <a:pt x="1094" y="1031"/>
                </a:lnTo>
                <a:lnTo>
                  <a:pt x="1087" y="1019"/>
                </a:lnTo>
                <a:lnTo>
                  <a:pt x="1085" y="1014"/>
                </a:lnTo>
                <a:lnTo>
                  <a:pt x="1084" y="1010"/>
                </a:lnTo>
                <a:lnTo>
                  <a:pt x="1082" y="1005"/>
                </a:lnTo>
                <a:lnTo>
                  <a:pt x="1084" y="1001"/>
                </a:lnTo>
                <a:lnTo>
                  <a:pt x="1087" y="1000"/>
                </a:lnTo>
                <a:lnTo>
                  <a:pt x="1092" y="999"/>
                </a:lnTo>
                <a:lnTo>
                  <a:pt x="1092" y="999"/>
                </a:lnTo>
                <a:lnTo>
                  <a:pt x="1098" y="999"/>
                </a:lnTo>
                <a:lnTo>
                  <a:pt x="1104" y="997"/>
                </a:lnTo>
                <a:lnTo>
                  <a:pt x="1116" y="993"/>
                </a:lnTo>
                <a:lnTo>
                  <a:pt x="1129" y="986"/>
                </a:lnTo>
                <a:lnTo>
                  <a:pt x="1138" y="978"/>
                </a:lnTo>
                <a:lnTo>
                  <a:pt x="1147" y="971"/>
                </a:lnTo>
                <a:lnTo>
                  <a:pt x="1154" y="965"/>
                </a:lnTo>
                <a:lnTo>
                  <a:pt x="1160" y="958"/>
                </a:lnTo>
                <a:lnTo>
                  <a:pt x="1215" y="882"/>
                </a:lnTo>
                <a:lnTo>
                  <a:pt x="1332" y="1093"/>
                </a:lnTo>
                <a:lnTo>
                  <a:pt x="1332" y="1093"/>
                </a:lnTo>
                <a:lnTo>
                  <a:pt x="1340" y="1102"/>
                </a:lnTo>
                <a:lnTo>
                  <a:pt x="1361" y="1123"/>
                </a:lnTo>
                <a:lnTo>
                  <a:pt x="1381" y="1145"/>
                </a:lnTo>
                <a:lnTo>
                  <a:pt x="1389" y="1153"/>
                </a:lnTo>
                <a:lnTo>
                  <a:pt x="1390" y="1157"/>
                </a:lnTo>
                <a:lnTo>
                  <a:pt x="1391" y="1159"/>
                </a:lnTo>
                <a:lnTo>
                  <a:pt x="1391" y="1159"/>
                </a:lnTo>
                <a:lnTo>
                  <a:pt x="1394" y="1168"/>
                </a:lnTo>
                <a:lnTo>
                  <a:pt x="1401" y="1182"/>
                </a:lnTo>
                <a:lnTo>
                  <a:pt x="1411" y="1202"/>
                </a:lnTo>
                <a:lnTo>
                  <a:pt x="1424" y="1224"/>
                </a:lnTo>
                <a:lnTo>
                  <a:pt x="1439" y="1243"/>
                </a:lnTo>
                <a:lnTo>
                  <a:pt x="1447" y="1253"/>
                </a:lnTo>
                <a:lnTo>
                  <a:pt x="1456" y="1260"/>
                </a:lnTo>
                <a:lnTo>
                  <a:pt x="1463" y="1266"/>
                </a:lnTo>
                <a:lnTo>
                  <a:pt x="1471" y="1271"/>
                </a:lnTo>
                <a:lnTo>
                  <a:pt x="1479" y="1273"/>
                </a:lnTo>
                <a:lnTo>
                  <a:pt x="1486" y="1273"/>
                </a:lnTo>
                <a:lnTo>
                  <a:pt x="1486" y="1273"/>
                </a:lnTo>
                <a:lnTo>
                  <a:pt x="1495" y="1271"/>
                </a:lnTo>
                <a:lnTo>
                  <a:pt x="1501" y="1267"/>
                </a:lnTo>
                <a:lnTo>
                  <a:pt x="1507" y="1263"/>
                </a:lnTo>
                <a:lnTo>
                  <a:pt x="1512" y="1256"/>
                </a:lnTo>
                <a:lnTo>
                  <a:pt x="1515" y="1249"/>
                </a:lnTo>
                <a:lnTo>
                  <a:pt x="1518" y="1242"/>
                </a:lnTo>
                <a:lnTo>
                  <a:pt x="1520" y="1233"/>
                </a:lnTo>
                <a:lnTo>
                  <a:pt x="1521" y="1225"/>
                </a:lnTo>
                <a:lnTo>
                  <a:pt x="1523" y="1208"/>
                </a:lnTo>
                <a:lnTo>
                  <a:pt x="1521" y="1191"/>
                </a:lnTo>
                <a:lnTo>
                  <a:pt x="1518" y="1175"/>
                </a:lnTo>
                <a:lnTo>
                  <a:pt x="1513" y="1162"/>
                </a:lnTo>
                <a:lnTo>
                  <a:pt x="1513" y="1162"/>
                </a:lnTo>
                <a:lnTo>
                  <a:pt x="1508" y="1152"/>
                </a:lnTo>
                <a:lnTo>
                  <a:pt x="1502" y="1142"/>
                </a:lnTo>
                <a:lnTo>
                  <a:pt x="1495" y="1135"/>
                </a:lnTo>
                <a:lnTo>
                  <a:pt x="1488" y="1129"/>
                </a:lnTo>
                <a:lnTo>
                  <a:pt x="1479" y="1119"/>
                </a:lnTo>
                <a:lnTo>
                  <a:pt x="1473" y="1113"/>
                </a:lnTo>
                <a:lnTo>
                  <a:pt x="1473" y="1113"/>
                </a:lnTo>
                <a:lnTo>
                  <a:pt x="1469" y="1109"/>
                </a:lnTo>
                <a:lnTo>
                  <a:pt x="1464" y="1104"/>
                </a:lnTo>
                <a:lnTo>
                  <a:pt x="1462" y="1100"/>
                </a:lnTo>
                <a:lnTo>
                  <a:pt x="1458" y="1092"/>
                </a:lnTo>
                <a:lnTo>
                  <a:pt x="1456" y="1083"/>
                </a:lnTo>
                <a:lnTo>
                  <a:pt x="1453" y="1069"/>
                </a:lnTo>
                <a:lnTo>
                  <a:pt x="1453" y="1069"/>
                </a:lnTo>
                <a:lnTo>
                  <a:pt x="1451" y="1055"/>
                </a:lnTo>
                <a:lnTo>
                  <a:pt x="1447" y="1039"/>
                </a:lnTo>
                <a:lnTo>
                  <a:pt x="1439" y="1011"/>
                </a:lnTo>
                <a:lnTo>
                  <a:pt x="1431" y="990"/>
                </a:lnTo>
                <a:lnTo>
                  <a:pt x="1426" y="980"/>
                </a:lnTo>
                <a:lnTo>
                  <a:pt x="1426" y="980"/>
                </a:lnTo>
                <a:lnTo>
                  <a:pt x="1396" y="922"/>
                </a:lnTo>
                <a:lnTo>
                  <a:pt x="1372" y="881"/>
                </a:lnTo>
                <a:lnTo>
                  <a:pt x="1362" y="864"/>
                </a:lnTo>
                <a:lnTo>
                  <a:pt x="1353" y="853"/>
                </a:lnTo>
                <a:lnTo>
                  <a:pt x="1353" y="853"/>
                </a:lnTo>
                <a:lnTo>
                  <a:pt x="1343" y="839"/>
                </a:lnTo>
                <a:lnTo>
                  <a:pt x="1335" y="832"/>
                </a:lnTo>
                <a:lnTo>
                  <a:pt x="1327" y="826"/>
                </a:lnTo>
                <a:lnTo>
                  <a:pt x="1312" y="816"/>
                </a:lnTo>
                <a:lnTo>
                  <a:pt x="1312" y="816"/>
                </a:lnTo>
                <a:lnTo>
                  <a:pt x="1304" y="811"/>
                </a:lnTo>
                <a:lnTo>
                  <a:pt x="1295" y="809"/>
                </a:lnTo>
                <a:lnTo>
                  <a:pt x="1282" y="803"/>
                </a:lnTo>
                <a:lnTo>
                  <a:pt x="1276" y="799"/>
                </a:lnTo>
                <a:lnTo>
                  <a:pt x="1270" y="794"/>
                </a:lnTo>
                <a:lnTo>
                  <a:pt x="1265" y="786"/>
                </a:lnTo>
                <a:lnTo>
                  <a:pt x="1261" y="774"/>
                </a:lnTo>
                <a:lnTo>
                  <a:pt x="1261" y="774"/>
                </a:lnTo>
                <a:lnTo>
                  <a:pt x="1257" y="761"/>
                </a:lnTo>
                <a:lnTo>
                  <a:pt x="1256" y="752"/>
                </a:lnTo>
                <a:lnTo>
                  <a:pt x="1256" y="740"/>
                </a:lnTo>
                <a:lnTo>
                  <a:pt x="1255" y="732"/>
                </a:lnTo>
                <a:lnTo>
                  <a:pt x="1253" y="725"/>
                </a:lnTo>
                <a:lnTo>
                  <a:pt x="1248" y="715"/>
                </a:lnTo>
                <a:lnTo>
                  <a:pt x="1239" y="703"/>
                </a:lnTo>
                <a:lnTo>
                  <a:pt x="1239" y="703"/>
                </a:lnTo>
                <a:lnTo>
                  <a:pt x="1209" y="658"/>
                </a:lnTo>
                <a:lnTo>
                  <a:pt x="1182" y="622"/>
                </a:lnTo>
                <a:lnTo>
                  <a:pt x="1182" y="622"/>
                </a:lnTo>
                <a:lnTo>
                  <a:pt x="1170" y="608"/>
                </a:lnTo>
                <a:lnTo>
                  <a:pt x="1154" y="591"/>
                </a:lnTo>
                <a:lnTo>
                  <a:pt x="1113" y="552"/>
                </a:lnTo>
                <a:lnTo>
                  <a:pt x="1076" y="521"/>
                </a:lnTo>
                <a:lnTo>
                  <a:pt x="1059" y="507"/>
                </a:lnTo>
                <a:lnTo>
                  <a:pt x="959" y="468"/>
                </a:lnTo>
                <a:lnTo>
                  <a:pt x="872" y="305"/>
                </a:lnTo>
                <a:lnTo>
                  <a:pt x="872" y="305"/>
                </a:lnTo>
                <a:lnTo>
                  <a:pt x="876" y="302"/>
                </a:lnTo>
                <a:lnTo>
                  <a:pt x="883" y="293"/>
                </a:lnTo>
                <a:lnTo>
                  <a:pt x="886" y="288"/>
                </a:lnTo>
                <a:lnTo>
                  <a:pt x="889" y="282"/>
                </a:lnTo>
                <a:lnTo>
                  <a:pt x="891" y="276"/>
                </a:lnTo>
                <a:lnTo>
                  <a:pt x="891" y="270"/>
                </a:lnTo>
                <a:lnTo>
                  <a:pt x="891" y="270"/>
                </a:lnTo>
                <a:lnTo>
                  <a:pt x="889" y="264"/>
                </a:lnTo>
                <a:lnTo>
                  <a:pt x="885" y="257"/>
                </a:lnTo>
                <a:lnTo>
                  <a:pt x="874" y="241"/>
                </a:lnTo>
                <a:lnTo>
                  <a:pt x="862" y="226"/>
                </a:lnTo>
                <a:lnTo>
                  <a:pt x="857" y="223"/>
                </a:lnTo>
                <a:lnTo>
                  <a:pt x="855" y="220"/>
                </a:lnTo>
                <a:lnTo>
                  <a:pt x="855" y="220"/>
                </a:lnTo>
                <a:lnTo>
                  <a:pt x="834" y="217"/>
                </a:lnTo>
                <a:lnTo>
                  <a:pt x="794" y="207"/>
                </a:lnTo>
                <a:lnTo>
                  <a:pt x="736" y="192"/>
                </a:lnTo>
                <a:lnTo>
                  <a:pt x="696" y="192"/>
                </a:lnTo>
                <a:lnTo>
                  <a:pt x="696" y="192"/>
                </a:lnTo>
                <a:lnTo>
                  <a:pt x="685" y="184"/>
                </a:lnTo>
                <a:lnTo>
                  <a:pt x="677" y="178"/>
                </a:lnTo>
                <a:lnTo>
                  <a:pt x="675" y="175"/>
                </a:lnTo>
                <a:lnTo>
                  <a:pt x="674" y="173"/>
                </a:lnTo>
                <a:lnTo>
                  <a:pt x="674" y="173"/>
                </a:lnTo>
                <a:lnTo>
                  <a:pt x="676" y="162"/>
                </a:lnTo>
                <a:lnTo>
                  <a:pt x="681" y="144"/>
                </a:lnTo>
                <a:lnTo>
                  <a:pt x="687" y="118"/>
                </a:lnTo>
                <a:lnTo>
                  <a:pt x="726" y="96"/>
                </a:lnTo>
                <a:lnTo>
                  <a:pt x="726" y="96"/>
                </a:lnTo>
                <a:lnTo>
                  <a:pt x="725" y="93"/>
                </a:lnTo>
                <a:lnTo>
                  <a:pt x="725" y="83"/>
                </a:lnTo>
                <a:lnTo>
                  <a:pt x="724" y="78"/>
                </a:lnTo>
                <a:lnTo>
                  <a:pt x="721" y="74"/>
                </a:lnTo>
                <a:lnTo>
                  <a:pt x="719" y="71"/>
                </a:lnTo>
                <a:lnTo>
                  <a:pt x="715" y="69"/>
                </a:lnTo>
                <a:lnTo>
                  <a:pt x="694" y="65"/>
                </a:lnTo>
                <a:lnTo>
                  <a:pt x="685" y="26"/>
                </a:lnTo>
                <a:lnTo>
                  <a:pt x="669" y="18"/>
                </a:lnTo>
                <a:lnTo>
                  <a:pt x="669" y="18"/>
                </a:lnTo>
                <a:lnTo>
                  <a:pt x="668" y="18"/>
                </a:lnTo>
                <a:lnTo>
                  <a:pt x="659" y="18"/>
                </a:lnTo>
                <a:lnTo>
                  <a:pt x="659" y="18"/>
                </a:lnTo>
                <a:lnTo>
                  <a:pt x="642" y="16"/>
                </a:lnTo>
                <a:lnTo>
                  <a:pt x="630" y="13"/>
                </a:lnTo>
                <a:lnTo>
                  <a:pt x="630" y="13"/>
                </a:lnTo>
                <a:lnTo>
                  <a:pt x="603" y="23"/>
                </a:lnTo>
                <a:lnTo>
                  <a:pt x="603" y="23"/>
                </a:lnTo>
                <a:lnTo>
                  <a:pt x="604" y="11"/>
                </a:lnTo>
                <a:lnTo>
                  <a:pt x="606" y="3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593" y="6"/>
                </a:lnTo>
                <a:lnTo>
                  <a:pt x="586" y="11"/>
                </a:lnTo>
                <a:lnTo>
                  <a:pt x="579" y="17"/>
                </a:lnTo>
                <a:lnTo>
                  <a:pt x="579" y="17"/>
                </a:lnTo>
                <a:lnTo>
                  <a:pt x="575" y="18"/>
                </a:lnTo>
                <a:lnTo>
                  <a:pt x="573" y="20"/>
                </a:lnTo>
                <a:lnTo>
                  <a:pt x="568" y="20"/>
                </a:lnTo>
                <a:lnTo>
                  <a:pt x="565" y="18"/>
                </a:lnTo>
                <a:lnTo>
                  <a:pt x="564" y="18"/>
                </a:lnTo>
                <a:lnTo>
                  <a:pt x="564" y="18"/>
                </a:lnTo>
                <a:lnTo>
                  <a:pt x="561" y="18"/>
                </a:lnTo>
                <a:lnTo>
                  <a:pt x="557" y="18"/>
                </a:lnTo>
                <a:lnTo>
                  <a:pt x="553" y="22"/>
                </a:lnTo>
                <a:lnTo>
                  <a:pt x="553" y="22"/>
                </a:lnTo>
                <a:lnTo>
                  <a:pt x="534" y="40"/>
                </a:lnTo>
                <a:lnTo>
                  <a:pt x="534" y="40"/>
                </a:lnTo>
                <a:lnTo>
                  <a:pt x="530" y="41"/>
                </a:lnTo>
                <a:lnTo>
                  <a:pt x="525" y="43"/>
                </a:lnTo>
                <a:lnTo>
                  <a:pt x="520" y="45"/>
                </a:lnTo>
                <a:lnTo>
                  <a:pt x="516" y="49"/>
                </a:lnTo>
                <a:lnTo>
                  <a:pt x="516" y="49"/>
                </a:lnTo>
                <a:lnTo>
                  <a:pt x="501" y="68"/>
                </a:lnTo>
                <a:lnTo>
                  <a:pt x="486" y="52"/>
                </a:lnTo>
                <a:lnTo>
                  <a:pt x="486" y="52"/>
                </a:lnTo>
                <a:lnTo>
                  <a:pt x="483" y="61"/>
                </a:lnTo>
                <a:lnTo>
                  <a:pt x="482" y="68"/>
                </a:lnTo>
                <a:lnTo>
                  <a:pt x="480" y="77"/>
                </a:lnTo>
                <a:lnTo>
                  <a:pt x="480" y="77"/>
                </a:lnTo>
                <a:lnTo>
                  <a:pt x="484" y="85"/>
                </a:lnTo>
                <a:lnTo>
                  <a:pt x="488" y="93"/>
                </a:lnTo>
                <a:lnTo>
                  <a:pt x="488" y="93"/>
                </a:lnTo>
                <a:lnTo>
                  <a:pt x="494" y="100"/>
                </a:lnTo>
                <a:lnTo>
                  <a:pt x="496" y="102"/>
                </a:lnTo>
                <a:lnTo>
                  <a:pt x="485" y="108"/>
                </a:lnTo>
                <a:lnTo>
                  <a:pt x="492" y="124"/>
                </a:lnTo>
                <a:lnTo>
                  <a:pt x="509" y="138"/>
                </a:lnTo>
                <a:close/>
                <a:moveTo>
                  <a:pt x="449" y="315"/>
                </a:moveTo>
                <a:lnTo>
                  <a:pt x="449" y="315"/>
                </a:lnTo>
                <a:lnTo>
                  <a:pt x="455" y="315"/>
                </a:lnTo>
                <a:lnTo>
                  <a:pt x="461" y="314"/>
                </a:lnTo>
                <a:lnTo>
                  <a:pt x="467" y="313"/>
                </a:lnTo>
                <a:lnTo>
                  <a:pt x="469" y="313"/>
                </a:lnTo>
                <a:lnTo>
                  <a:pt x="472" y="313"/>
                </a:lnTo>
                <a:lnTo>
                  <a:pt x="472" y="313"/>
                </a:lnTo>
                <a:lnTo>
                  <a:pt x="473" y="315"/>
                </a:lnTo>
                <a:lnTo>
                  <a:pt x="474" y="319"/>
                </a:lnTo>
                <a:lnTo>
                  <a:pt x="477" y="331"/>
                </a:lnTo>
                <a:lnTo>
                  <a:pt x="477" y="347"/>
                </a:lnTo>
                <a:lnTo>
                  <a:pt x="477" y="347"/>
                </a:lnTo>
                <a:lnTo>
                  <a:pt x="462" y="331"/>
                </a:lnTo>
                <a:lnTo>
                  <a:pt x="462" y="331"/>
                </a:lnTo>
                <a:lnTo>
                  <a:pt x="450" y="320"/>
                </a:lnTo>
                <a:lnTo>
                  <a:pt x="446" y="316"/>
                </a:lnTo>
                <a:lnTo>
                  <a:pt x="446" y="315"/>
                </a:lnTo>
                <a:lnTo>
                  <a:pt x="449" y="315"/>
                </a:lnTo>
                <a:lnTo>
                  <a:pt x="449" y="315"/>
                </a:lnTo>
                <a:close/>
                <a:moveTo>
                  <a:pt x="0" y="113"/>
                </a:moveTo>
                <a:lnTo>
                  <a:pt x="0" y="113"/>
                </a:lnTo>
                <a:lnTo>
                  <a:pt x="1" y="123"/>
                </a:lnTo>
                <a:lnTo>
                  <a:pt x="2" y="133"/>
                </a:lnTo>
                <a:lnTo>
                  <a:pt x="5" y="141"/>
                </a:lnTo>
                <a:lnTo>
                  <a:pt x="10" y="150"/>
                </a:lnTo>
                <a:lnTo>
                  <a:pt x="15" y="158"/>
                </a:lnTo>
                <a:lnTo>
                  <a:pt x="21" y="167"/>
                </a:lnTo>
                <a:lnTo>
                  <a:pt x="27" y="174"/>
                </a:lnTo>
                <a:lnTo>
                  <a:pt x="34" y="180"/>
                </a:lnTo>
                <a:lnTo>
                  <a:pt x="42" y="186"/>
                </a:lnTo>
                <a:lnTo>
                  <a:pt x="52" y="192"/>
                </a:lnTo>
                <a:lnTo>
                  <a:pt x="62" y="197"/>
                </a:lnTo>
                <a:lnTo>
                  <a:pt x="72" y="201"/>
                </a:lnTo>
                <a:lnTo>
                  <a:pt x="83" y="204"/>
                </a:lnTo>
                <a:lnTo>
                  <a:pt x="95" y="206"/>
                </a:lnTo>
                <a:lnTo>
                  <a:pt x="106" y="208"/>
                </a:lnTo>
                <a:lnTo>
                  <a:pt x="118" y="208"/>
                </a:lnTo>
                <a:lnTo>
                  <a:pt x="118" y="208"/>
                </a:lnTo>
                <a:lnTo>
                  <a:pt x="130" y="208"/>
                </a:lnTo>
                <a:lnTo>
                  <a:pt x="142" y="206"/>
                </a:lnTo>
                <a:lnTo>
                  <a:pt x="153" y="204"/>
                </a:lnTo>
                <a:lnTo>
                  <a:pt x="164" y="201"/>
                </a:lnTo>
                <a:lnTo>
                  <a:pt x="175" y="197"/>
                </a:lnTo>
                <a:lnTo>
                  <a:pt x="185" y="192"/>
                </a:lnTo>
                <a:lnTo>
                  <a:pt x="193" y="186"/>
                </a:lnTo>
                <a:lnTo>
                  <a:pt x="202" y="180"/>
                </a:lnTo>
                <a:lnTo>
                  <a:pt x="209" y="174"/>
                </a:lnTo>
                <a:lnTo>
                  <a:pt x="216" y="167"/>
                </a:lnTo>
                <a:lnTo>
                  <a:pt x="222" y="158"/>
                </a:lnTo>
                <a:lnTo>
                  <a:pt x="227" y="150"/>
                </a:lnTo>
                <a:lnTo>
                  <a:pt x="231" y="141"/>
                </a:lnTo>
                <a:lnTo>
                  <a:pt x="233" y="133"/>
                </a:lnTo>
                <a:lnTo>
                  <a:pt x="236" y="123"/>
                </a:lnTo>
                <a:lnTo>
                  <a:pt x="236" y="113"/>
                </a:lnTo>
                <a:lnTo>
                  <a:pt x="236" y="113"/>
                </a:lnTo>
                <a:lnTo>
                  <a:pt x="236" y="103"/>
                </a:lnTo>
                <a:lnTo>
                  <a:pt x="233" y="94"/>
                </a:lnTo>
                <a:lnTo>
                  <a:pt x="231" y="85"/>
                </a:lnTo>
                <a:lnTo>
                  <a:pt x="227" y="75"/>
                </a:lnTo>
                <a:lnTo>
                  <a:pt x="222" y="68"/>
                </a:lnTo>
                <a:lnTo>
                  <a:pt x="216" y="60"/>
                </a:lnTo>
                <a:lnTo>
                  <a:pt x="209" y="52"/>
                </a:lnTo>
                <a:lnTo>
                  <a:pt x="202" y="46"/>
                </a:lnTo>
                <a:lnTo>
                  <a:pt x="193" y="39"/>
                </a:lnTo>
                <a:lnTo>
                  <a:pt x="185" y="34"/>
                </a:lnTo>
                <a:lnTo>
                  <a:pt x="175" y="29"/>
                </a:lnTo>
                <a:lnTo>
                  <a:pt x="164" y="26"/>
                </a:lnTo>
                <a:lnTo>
                  <a:pt x="153" y="22"/>
                </a:lnTo>
                <a:lnTo>
                  <a:pt x="142" y="20"/>
                </a:lnTo>
                <a:lnTo>
                  <a:pt x="130" y="18"/>
                </a:lnTo>
                <a:lnTo>
                  <a:pt x="118" y="18"/>
                </a:lnTo>
                <a:lnTo>
                  <a:pt x="118" y="18"/>
                </a:lnTo>
                <a:lnTo>
                  <a:pt x="106" y="18"/>
                </a:lnTo>
                <a:lnTo>
                  <a:pt x="95" y="20"/>
                </a:lnTo>
                <a:lnTo>
                  <a:pt x="83" y="22"/>
                </a:lnTo>
                <a:lnTo>
                  <a:pt x="72" y="26"/>
                </a:lnTo>
                <a:lnTo>
                  <a:pt x="62" y="29"/>
                </a:lnTo>
                <a:lnTo>
                  <a:pt x="52" y="34"/>
                </a:lnTo>
                <a:lnTo>
                  <a:pt x="42" y="39"/>
                </a:lnTo>
                <a:lnTo>
                  <a:pt x="34" y="46"/>
                </a:lnTo>
                <a:lnTo>
                  <a:pt x="27" y="52"/>
                </a:lnTo>
                <a:lnTo>
                  <a:pt x="21" y="60"/>
                </a:lnTo>
                <a:lnTo>
                  <a:pt x="15" y="68"/>
                </a:lnTo>
                <a:lnTo>
                  <a:pt x="10" y="75"/>
                </a:lnTo>
                <a:lnTo>
                  <a:pt x="5" y="85"/>
                </a:lnTo>
                <a:lnTo>
                  <a:pt x="2" y="94"/>
                </a:lnTo>
                <a:lnTo>
                  <a:pt x="1" y="103"/>
                </a:lnTo>
                <a:lnTo>
                  <a:pt x="0" y="113"/>
                </a:lnTo>
                <a:lnTo>
                  <a:pt x="0" y="113"/>
                </a:lnTo>
                <a:close/>
              </a:path>
            </a:pathLst>
          </a:custGeom>
          <a:solidFill>
            <a:srgbClr val="222268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12611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A7A1011-F8AB-493C-B1B0-DF9B93DA2B59}"/>
              </a:ext>
            </a:extLst>
          </p:cNvPr>
          <p:cNvGrpSpPr/>
          <p:nvPr/>
        </p:nvGrpSpPr>
        <p:grpSpPr>
          <a:xfrm>
            <a:off x="990602" y="2535037"/>
            <a:ext cx="4876798" cy="4873030"/>
            <a:chOff x="669271" y="2702029"/>
            <a:chExt cx="5519459" cy="5515196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3C020271-A010-46BC-B7AA-81F843EB7A24}"/>
                </a:ext>
              </a:extLst>
            </p:cNvPr>
            <p:cNvGrpSpPr/>
            <p:nvPr/>
          </p:nvGrpSpPr>
          <p:grpSpPr>
            <a:xfrm>
              <a:off x="669271" y="2702029"/>
              <a:ext cx="5519459" cy="5515196"/>
              <a:chOff x="3080795" y="1916844"/>
              <a:chExt cx="4454451" cy="4451008"/>
            </a:xfrm>
            <a:solidFill>
              <a:schemeClr val="bg1"/>
            </a:solidFill>
          </p:grpSpPr>
          <p:sp>
            <p:nvSpPr>
              <p:cNvPr id="30" name="六角形 4">
                <a:extLst>
                  <a:ext uri="{FF2B5EF4-FFF2-40B4-BE49-F238E27FC236}">
                    <a16:creationId xmlns:a16="http://schemas.microsoft.com/office/drawing/2014/main" id="{D8AB61BC-F278-449B-9D46-430FB02867C3}"/>
                  </a:ext>
                </a:extLst>
              </p:cNvPr>
              <p:cNvSpPr/>
              <p:nvPr/>
            </p:nvSpPr>
            <p:spPr>
              <a:xfrm>
                <a:off x="4423218" y="4731826"/>
                <a:ext cx="1754157" cy="1297952"/>
              </a:xfrm>
              <a:custGeom>
                <a:avLst/>
                <a:gdLst>
                  <a:gd name="connsiteX0" fmla="*/ 0 w 1756537"/>
                  <a:gd name="connsiteY0" fmla="*/ 648976 h 1297952"/>
                  <a:gd name="connsiteX1" fmla="*/ 382442 w 1756537"/>
                  <a:gd name="connsiteY1" fmla="*/ 0 h 1297952"/>
                  <a:gd name="connsiteX2" fmla="*/ 1374095 w 1756537"/>
                  <a:gd name="connsiteY2" fmla="*/ 0 h 1297952"/>
                  <a:gd name="connsiteX3" fmla="*/ 1756537 w 1756537"/>
                  <a:gd name="connsiteY3" fmla="*/ 648976 h 1297952"/>
                  <a:gd name="connsiteX4" fmla="*/ 1374095 w 1756537"/>
                  <a:gd name="connsiteY4" fmla="*/ 1297952 h 1297952"/>
                  <a:gd name="connsiteX5" fmla="*/ 382442 w 1756537"/>
                  <a:gd name="connsiteY5" fmla="*/ 1297952 h 1297952"/>
                  <a:gd name="connsiteX6" fmla="*/ 0 w 1756537"/>
                  <a:gd name="connsiteY6" fmla="*/ 648976 h 1297952"/>
                  <a:gd name="connsiteX0" fmla="*/ 0 w 1754156"/>
                  <a:gd name="connsiteY0" fmla="*/ 648976 h 1297952"/>
                  <a:gd name="connsiteX1" fmla="*/ 382442 w 1754156"/>
                  <a:gd name="connsiteY1" fmla="*/ 0 h 1297952"/>
                  <a:gd name="connsiteX2" fmla="*/ 1374095 w 1754156"/>
                  <a:gd name="connsiteY2" fmla="*/ 0 h 1297952"/>
                  <a:gd name="connsiteX3" fmla="*/ 1754156 w 1754156"/>
                  <a:gd name="connsiteY3" fmla="*/ 644214 h 1297952"/>
                  <a:gd name="connsiteX4" fmla="*/ 1374095 w 1754156"/>
                  <a:gd name="connsiteY4" fmla="*/ 1297952 h 1297952"/>
                  <a:gd name="connsiteX5" fmla="*/ 382442 w 1754156"/>
                  <a:gd name="connsiteY5" fmla="*/ 1297952 h 1297952"/>
                  <a:gd name="connsiteX6" fmla="*/ 0 w 1754156"/>
                  <a:gd name="connsiteY6" fmla="*/ 648976 h 12979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754156" h="1297952">
                    <a:moveTo>
                      <a:pt x="0" y="648976"/>
                    </a:moveTo>
                    <a:lnTo>
                      <a:pt x="382442" y="0"/>
                    </a:lnTo>
                    <a:lnTo>
                      <a:pt x="1374095" y="0"/>
                    </a:lnTo>
                    <a:lnTo>
                      <a:pt x="1754156" y="644214"/>
                    </a:lnTo>
                    <a:lnTo>
                      <a:pt x="1374095" y="1297952"/>
                    </a:lnTo>
                    <a:lnTo>
                      <a:pt x="382442" y="1297952"/>
                    </a:lnTo>
                    <a:lnTo>
                      <a:pt x="0" y="648976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六角形 8">
                <a:extLst>
                  <a:ext uri="{FF2B5EF4-FFF2-40B4-BE49-F238E27FC236}">
                    <a16:creationId xmlns:a16="http://schemas.microsoft.com/office/drawing/2014/main" id="{D68A80B8-FF55-41D0-88DC-A13645EC8CDF}"/>
                  </a:ext>
                </a:extLst>
              </p:cNvPr>
              <p:cNvSpPr/>
              <p:nvPr/>
            </p:nvSpPr>
            <p:spPr>
              <a:xfrm rot="4314632">
                <a:off x="3143118" y="3883390"/>
                <a:ext cx="186775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9723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9723" y="264041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六角形 8">
                <a:extLst>
                  <a:ext uri="{FF2B5EF4-FFF2-40B4-BE49-F238E27FC236}">
                    <a16:creationId xmlns:a16="http://schemas.microsoft.com/office/drawing/2014/main" id="{1357F6D5-8C8F-4EFE-A0AB-DAC588AC1ACA}"/>
                  </a:ext>
                </a:extLst>
              </p:cNvPr>
              <p:cNvSpPr/>
              <p:nvPr/>
            </p:nvSpPr>
            <p:spPr>
              <a:xfrm rot="17285368" flipH="1">
                <a:off x="5597083" y="3880164"/>
                <a:ext cx="1860965" cy="1262727"/>
              </a:xfrm>
              <a:custGeom>
                <a:avLst/>
                <a:gdLst>
                  <a:gd name="connsiteX0" fmla="*/ 0 w 817934"/>
                  <a:gd name="connsiteY0" fmla="*/ 292215 h 584430"/>
                  <a:gd name="connsiteX1" fmla="*/ 182669 w 817934"/>
                  <a:gd name="connsiteY1" fmla="*/ 0 h 584430"/>
                  <a:gd name="connsiteX2" fmla="*/ 635265 w 817934"/>
                  <a:gd name="connsiteY2" fmla="*/ 0 h 584430"/>
                  <a:gd name="connsiteX3" fmla="*/ 817934 w 817934"/>
                  <a:gd name="connsiteY3" fmla="*/ 292215 h 584430"/>
                  <a:gd name="connsiteX4" fmla="*/ 635265 w 817934"/>
                  <a:gd name="connsiteY4" fmla="*/ 584430 h 584430"/>
                  <a:gd name="connsiteX5" fmla="*/ 182669 w 817934"/>
                  <a:gd name="connsiteY5" fmla="*/ 584430 h 584430"/>
                  <a:gd name="connsiteX6" fmla="*/ 0 w 817934"/>
                  <a:gd name="connsiteY6" fmla="*/ 292215 h 584430"/>
                  <a:gd name="connsiteX0" fmla="*/ 0 w 869723"/>
                  <a:gd name="connsiteY0" fmla="*/ 292215 h 584430"/>
                  <a:gd name="connsiteX1" fmla="*/ 182669 w 869723"/>
                  <a:gd name="connsiteY1" fmla="*/ 0 h 584430"/>
                  <a:gd name="connsiteX2" fmla="*/ 635265 w 869723"/>
                  <a:gd name="connsiteY2" fmla="*/ 0 h 584430"/>
                  <a:gd name="connsiteX3" fmla="*/ 869723 w 869723"/>
                  <a:gd name="connsiteY3" fmla="*/ 264041 h 584430"/>
                  <a:gd name="connsiteX4" fmla="*/ 635265 w 869723"/>
                  <a:gd name="connsiteY4" fmla="*/ 584430 h 584430"/>
                  <a:gd name="connsiteX5" fmla="*/ 182669 w 869723"/>
                  <a:gd name="connsiteY5" fmla="*/ 584430 h 584430"/>
                  <a:gd name="connsiteX6" fmla="*/ 0 w 869723"/>
                  <a:gd name="connsiteY6" fmla="*/ 292215 h 584430"/>
                  <a:gd name="connsiteX0" fmla="*/ 0 w 869723"/>
                  <a:gd name="connsiteY0" fmla="*/ 292215 h 587990"/>
                  <a:gd name="connsiteX1" fmla="*/ 182669 w 869723"/>
                  <a:gd name="connsiteY1" fmla="*/ 0 h 587990"/>
                  <a:gd name="connsiteX2" fmla="*/ 635265 w 869723"/>
                  <a:gd name="connsiteY2" fmla="*/ 0 h 587990"/>
                  <a:gd name="connsiteX3" fmla="*/ 869723 w 869723"/>
                  <a:gd name="connsiteY3" fmla="*/ 264041 h 587990"/>
                  <a:gd name="connsiteX4" fmla="*/ 635265 w 869723"/>
                  <a:gd name="connsiteY4" fmla="*/ 584430 h 587990"/>
                  <a:gd name="connsiteX5" fmla="*/ 216576 w 869723"/>
                  <a:gd name="connsiteY5" fmla="*/ 587990 h 587990"/>
                  <a:gd name="connsiteX6" fmla="*/ 0 w 869723"/>
                  <a:gd name="connsiteY6" fmla="*/ 292215 h 587990"/>
                  <a:gd name="connsiteX0" fmla="*/ 0 w 806306"/>
                  <a:gd name="connsiteY0" fmla="*/ 292215 h 587990"/>
                  <a:gd name="connsiteX1" fmla="*/ 182669 w 806306"/>
                  <a:gd name="connsiteY1" fmla="*/ 0 h 587990"/>
                  <a:gd name="connsiteX2" fmla="*/ 635265 w 806306"/>
                  <a:gd name="connsiteY2" fmla="*/ 0 h 587990"/>
                  <a:gd name="connsiteX3" fmla="*/ 806306 w 806306"/>
                  <a:gd name="connsiteY3" fmla="*/ 272489 h 587990"/>
                  <a:gd name="connsiteX4" fmla="*/ 635265 w 806306"/>
                  <a:gd name="connsiteY4" fmla="*/ 584430 h 587990"/>
                  <a:gd name="connsiteX5" fmla="*/ 216576 w 806306"/>
                  <a:gd name="connsiteY5" fmla="*/ 587990 h 587990"/>
                  <a:gd name="connsiteX6" fmla="*/ 0 w 806306"/>
                  <a:gd name="connsiteY6" fmla="*/ 292215 h 587990"/>
                  <a:gd name="connsiteX0" fmla="*/ 0 w 866561"/>
                  <a:gd name="connsiteY0" fmla="*/ 292215 h 587990"/>
                  <a:gd name="connsiteX1" fmla="*/ 182669 w 866561"/>
                  <a:gd name="connsiteY1" fmla="*/ 0 h 587990"/>
                  <a:gd name="connsiteX2" fmla="*/ 635265 w 866561"/>
                  <a:gd name="connsiteY2" fmla="*/ 0 h 587990"/>
                  <a:gd name="connsiteX3" fmla="*/ 866561 w 866561"/>
                  <a:gd name="connsiteY3" fmla="*/ 263008 h 587990"/>
                  <a:gd name="connsiteX4" fmla="*/ 635265 w 866561"/>
                  <a:gd name="connsiteY4" fmla="*/ 584430 h 587990"/>
                  <a:gd name="connsiteX5" fmla="*/ 216576 w 866561"/>
                  <a:gd name="connsiteY5" fmla="*/ 587990 h 587990"/>
                  <a:gd name="connsiteX6" fmla="*/ 0 w 866561"/>
                  <a:gd name="connsiteY6" fmla="*/ 292215 h 5879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66561" h="587990">
                    <a:moveTo>
                      <a:pt x="0" y="292215"/>
                    </a:moveTo>
                    <a:lnTo>
                      <a:pt x="182669" y="0"/>
                    </a:lnTo>
                    <a:lnTo>
                      <a:pt x="635265" y="0"/>
                    </a:lnTo>
                    <a:lnTo>
                      <a:pt x="866561" y="263008"/>
                    </a:lnTo>
                    <a:lnTo>
                      <a:pt x="635265" y="584430"/>
                    </a:lnTo>
                    <a:lnTo>
                      <a:pt x="216576" y="587990"/>
                    </a:lnTo>
                    <a:lnTo>
                      <a:pt x="0" y="292215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" name="六角形 11">
                <a:extLst>
                  <a:ext uri="{FF2B5EF4-FFF2-40B4-BE49-F238E27FC236}">
                    <a16:creationId xmlns:a16="http://schemas.microsoft.com/office/drawing/2014/main" id="{2C317178-70B3-4A64-AEC2-60BE0CE0DF61}"/>
                  </a:ext>
                </a:extLst>
              </p:cNvPr>
              <p:cNvSpPr/>
              <p:nvPr/>
            </p:nvSpPr>
            <p:spPr>
              <a:xfrm rot="19431473">
                <a:off x="3559624" y="2350510"/>
                <a:ext cx="1894214" cy="1295537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41606 h 603268"/>
                  <a:gd name="connsiteX1" fmla="*/ 207297 w 882043"/>
                  <a:gd name="connsiteY1" fmla="*/ 51898 h 603268"/>
                  <a:gd name="connsiteX2" fmla="*/ 680629 w 882043"/>
                  <a:gd name="connsiteY2" fmla="*/ 0 h 603268"/>
                  <a:gd name="connsiteX3" fmla="*/ 882043 w 882043"/>
                  <a:gd name="connsiteY3" fmla="*/ 326503 h 603268"/>
                  <a:gd name="connsiteX4" fmla="*/ 681249 w 882043"/>
                  <a:gd name="connsiteY4" fmla="*/ 603268 h 603268"/>
                  <a:gd name="connsiteX5" fmla="*/ 219483 w 882043"/>
                  <a:gd name="connsiteY5" fmla="*/ 603268 h 603268"/>
                  <a:gd name="connsiteX6" fmla="*/ 0 w 882043"/>
                  <a:gd name="connsiteY6" fmla="*/ 341606 h 6032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2043" h="603268">
                    <a:moveTo>
                      <a:pt x="0" y="341606"/>
                    </a:moveTo>
                    <a:lnTo>
                      <a:pt x="207297" y="51898"/>
                    </a:lnTo>
                    <a:lnTo>
                      <a:pt x="680629" y="0"/>
                    </a:lnTo>
                    <a:lnTo>
                      <a:pt x="882043" y="326503"/>
                    </a:lnTo>
                    <a:lnTo>
                      <a:pt x="681249" y="603268"/>
                    </a:lnTo>
                    <a:lnTo>
                      <a:pt x="219483" y="603268"/>
                    </a:lnTo>
                    <a:lnTo>
                      <a:pt x="0" y="341606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五角形 13">
                <a:extLst>
                  <a:ext uri="{FF2B5EF4-FFF2-40B4-BE49-F238E27FC236}">
                    <a16:creationId xmlns:a16="http://schemas.microsoft.com/office/drawing/2014/main" id="{DD102601-4F86-4365-B8FD-BE07DF317126}"/>
                  </a:ext>
                </a:extLst>
              </p:cNvPr>
              <p:cNvSpPr/>
              <p:nvPr/>
            </p:nvSpPr>
            <p:spPr>
              <a:xfrm flipV="1">
                <a:off x="4527015" y="1916844"/>
                <a:ext cx="1550978" cy="566433"/>
              </a:xfrm>
              <a:custGeom>
                <a:avLst/>
                <a:gdLst>
                  <a:gd name="connsiteX0" fmla="*/ 1 w 739353"/>
                  <a:gd name="connsiteY0" fmla="*/ 100660 h 263531"/>
                  <a:gd name="connsiteX1" fmla="*/ 369677 w 739353"/>
                  <a:gd name="connsiteY1" fmla="*/ 0 h 263531"/>
                  <a:gd name="connsiteX2" fmla="*/ 739352 w 739353"/>
                  <a:gd name="connsiteY2" fmla="*/ 100660 h 263531"/>
                  <a:gd name="connsiteX3" fmla="*/ 598149 w 739353"/>
                  <a:gd name="connsiteY3" fmla="*/ 263530 h 263531"/>
                  <a:gd name="connsiteX4" fmla="*/ 141204 w 739353"/>
                  <a:gd name="connsiteY4" fmla="*/ 263530 h 263531"/>
                  <a:gd name="connsiteX5" fmla="*/ 1 w 739353"/>
                  <a:gd name="connsiteY5" fmla="*/ 100660 h 263531"/>
                  <a:gd name="connsiteX0" fmla="*/ 0 w 729826"/>
                  <a:gd name="connsiteY0" fmla="*/ 145904 h 263530"/>
                  <a:gd name="connsiteX1" fmla="*/ 360151 w 729826"/>
                  <a:gd name="connsiteY1" fmla="*/ 0 h 263530"/>
                  <a:gd name="connsiteX2" fmla="*/ 729826 w 729826"/>
                  <a:gd name="connsiteY2" fmla="*/ 100660 h 263530"/>
                  <a:gd name="connsiteX3" fmla="*/ 588623 w 729826"/>
                  <a:gd name="connsiteY3" fmla="*/ 263530 h 263530"/>
                  <a:gd name="connsiteX4" fmla="*/ 131678 w 729826"/>
                  <a:gd name="connsiteY4" fmla="*/ 263530 h 263530"/>
                  <a:gd name="connsiteX5" fmla="*/ 0 w 729826"/>
                  <a:gd name="connsiteY5" fmla="*/ 145904 h 263530"/>
                  <a:gd name="connsiteX0" fmla="*/ 46915 w 598148"/>
                  <a:gd name="connsiteY0" fmla="*/ 150667 h 263530"/>
                  <a:gd name="connsiteX1" fmla="*/ 228473 w 598148"/>
                  <a:gd name="connsiteY1" fmla="*/ 0 h 263530"/>
                  <a:gd name="connsiteX2" fmla="*/ 598148 w 598148"/>
                  <a:gd name="connsiteY2" fmla="*/ 100660 h 263530"/>
                  <a:gd name="connsiteX3" fmla="*/ 456945 w 598148"/>
                  <a:gd name="connsiteY3" fmla="*/ 263530 h 263530"/>
                  <a:gd name="connsiteX4" fmla="*/ 0 w 598148"/>
                  <a:gd name="connsiteY4" fmla="*/ 263530 h 263530"/>
                  <a:gd name="connsiteX5" fmla="*/ 46915 w 598148"/>
                  <a:gd name="connsiteY5" fmla="*/ 150667 h 263530"/>
                  <a:gd name="connsiteX0" fmla="*/ 0 w 722683"/>
                  <a:gd name="connsiteY0" fmla="*/ 143523 h 263530"/>
                  <a:gd name="connsiteX1" fmla="*/ 353008 w 722683"/>
                  <a:gd name="connsiteY1" fmla="*/ 0 h 263530"/>
                  <a:gd name="connsiteX2" fmla="*/ 722683 w 722683"/>
                  <a:gd name="connsiteY2" fmla="*/ 100660 h 263530"/>
                  <a:gd name="connsiteX3" fmla="*/ 581480 w 722683"/>
                  <a:gd name="connsiteY3" fmla="*/ 263530 h 263530"/>
                  <a:gd name="connsiteX4" fmla="*/ 124535 w 722683"/>
                  <a:gd name="connsiteY4" fmla="*/ 263530 h 263530"/>
                  <a:gd name="connsiteX5" fmla="*/ 0 w 722683"/>
                  <a:gd name="connsiteY5" fmla="*/ 143523 h 263530"/>
                  <a:gd name="connsiteX0" fmla="*/ 0 w 708396"/>
                  <a:gd name="connsiteY0" fmla="*/ 143523 h 263530"/>
                  <a:gd name="connsiteX1" fmla="*/ 353008 w 708396"/>
                  <a:gd name="connsiteY1" fmla="*/ 0 h 263530"/>
                  <a:gd name="connsiteX2" fmla="*/ 708396 w 708396"/>
                  <a:gd name="connsiteY2" fmla="*/ 145904 h 263530"/>
                  <a:gd name="connsiteX3" fmla="*/ 581480 w 708396"/>
                  <a:gd name="connsiteY3" fmla="*/ 263530 h 263530"/>
                  <a:gd name="connsiteX4" fmla="*/ 124535 w 708396"/>
                  <a:gd name="connsiteY4" fmla="*/ 263530 h 263530"/>
                  <a:gd name="connsiteX5" fmla="*/ 0 w 708396"/>
                  <a:gd name="connsiteY5" fmla="*/ 143523 h 263530"/>
                  <a:gd name="connsiteX0" fmla="*/ 0 w 706015"/>
                  <a:gd name="connsiteY0" fmla="*/ 143523 h 263530"/>
                  <a:gd name="connsiteX1" fmla="*/ 353008 w 706015"/>
                  <a:gd name="connsiteY1" fmla="*/ 0 h 263530"/>
                  <a:gd name="connsiteX2" fmla="*/ 706015 w 706015"/>
                  <a:gd name="connsiteY2" fmla="*/ 145904 h 263530"/>
                  <a:gd name="connsiteX3" fmla="*/ 581480 w 706015"/>
                  <a:gd name="connsiteY3" fmla="*/ 263530 h 263530"/>
                  <a:gd name="connsiteX4" fmla="*/ 124535 w 706015"/>
                  <a:gd name="connsiteY4" fmla="*/ 263530 h 263530"/>
                  <a:gd name="connsiteX5" fmla="*/ 0 w 706015"/>
                  <a:gd name="connsiteY5" fmla="*/ 143523 h 263530"/>
                  <a:gd name="connsiteX0" fmla="*/ 0 w 734590"/>
                  <a:gd name="connsiteY0" fmla="*/ 143523 h 263530"/>
                  <a:gd name="connsiteX1" fmla="*/ 353008 w 734590"/>
                  <a:gd name="connsiteY1" fmla="*/ 0 h 263530"/>
                  <a:gd name="connsiteX2" fmla="*/ 734590 w 734590"/>
                  <a:gd name="connsiteY2" fmla="*/ 229247 h 263530"/>
                  <a:gd name="connsiteX3" fmla="*/ 581480 w 734590"/>
                  <a:gd name="connsiteY3" fmla="*/ 263530 h 263530"/>
                  <a:gd name="connsiteX4" fmla="*/ 124535 w 734590"/>
                  <a:gd name="connsiteY4" fmla="*/ 263530 h 263530"/>
                  <a:gd name="connsiteX5" fmla="*/ 0 w 734590"/>
                  <a:gd name="connsiteY5" fmla="*/ 143523 h 263530"/>
                  <a:gd name="connsiteX0" fmla="*/ 0 w 715540"/>
                  <a:gd name="connsiteY0" fmla="*/ 143523 h 263530"/>
                  <a:gd name="connsiteX1" fmla="*/ 353008 w 715540"/>
                  <a:gd name="connsiteY1" fmla="*/ 0 h 263530"/>
                  <a:gd name="connsiteX2" fmla="*/ 715540 w 715540"/>
                  <a:gd name="connsiteY2" fmla="*/ 145903 h 263530"/>
                  <a:gd name="connsiteX3" fmla="*/ 581480 w 715540"/>
                  <a:gd name="connsiteY3" fmla="*/ 263530 h 263530"/>
                  <a:gd name="connsiteX4" fmla="*/ 124535 w 715540"/>
                  <a:gd name="connsiteY4" fmla="*/ 263530 h 263530"/>
                  <a:gd name="connsiteX5" fmla="*/ 0 w 715540"/>
                  <a:gd name="connsiteY5" fmla="*/ 143523 h 263530"/>
                  <a:gd name="connsiteX0" fmla="*/ 0 w 717921"/>
                  <a:gd name="connsiteY0" fmla="*/ 143523 h 263530"/>
                  <a:gd name="connsiteX1" fmla="*/ 355389 w 717921"/>
                  <a:gd name="connsiteY1" fmla="*/ 0 h 263530"/>
                  <a:gd name="connsiteX2" fmla="*/ 717921 w 717921"/>
                  <a:gd name="connsiteY2" fmla="*/ 145903 h 263530"/>
                  <a:gd name="connsiteX3" fmla="*/ 583861 w 717921"/>
                  <a:gd name="connsiteY3" fmla="*/ 263530 h 263530"/>
                  <a:gd name="connsiteX4" fmla="*/ 126916 w 717921"/>
                  <a:gd name="connsiteY4" fmla="*/ 263530 h 263530"/>
                  <a:gd name="connsiteX5" fmla="*/ 0 w 717921"/>
                  <a:gd name="connsiteY5" fmla="*/ 143523 h 263530"/>
                  <a:gd name="connsiteX0" fmla="*/ 0 w 715539"/>
                  <a:gd name="connsiteY0" fmla="*/ 143523 h 263530"/>
                  <a:gd name="connsiteX1" fmla="*/ 355389 w 715539"/>
                  <a:gd name="connsiteY1" fmla="*/ 0 h 263530"/>
                  <a:gd name="connsiteX2" fmla="*/ 715539 w 715539"/>
                  <a:gd name="connsiteY2" fmla="*/ 143521 h 263530"/>
                  <a:gd name="connsiteX3" fmla="*/ 583861 w 715539"/>
                  <a:gd name="connsiteY3" fmla="*/ 263530 h 263530"/>
                  <a:gd name="connsiteX4" fmla="*/ 126916 w 715539"/>
                  <a:gd name="connsiteY4" fmla="*/ 263530 h 263530"/>
                  <a:gd name="connsiteX5" fmla="*/ 0 w 715539"/>
                  <a:gd name="connsiteY5" fmla="*/ 143523 h 263530"/>
                  <a:gd name="connsiteX0" fmla="*/ 4053 w 719592"/>
                  <a:gd name="connsiteY0" fmla="*/ 143523 h 263530"/>
                  <a:gd name="connsiteX1" fmla="*/ 359442 w 719592"/>
                  <a:gd name="connsiteY1" fmla="*/ 0 h 263530"/>
                  <a:gd name="connsiteX2" fmla="*/ 719592 w 719592"/>
                  <a:gd name="connsiteY2" fmla="*/ 143521 h 263530"/>
                  <a:gd name="connsiteX3" fmla="*/ 587914 w 719592"/>
                  <a:gd name="connsiteY3" fmla="*/ 263530 h 263530"/>
                  <a:gd name="connsiteX4" fmla="*/ 0 w 719592"/>
                  <a:gd name="connsiteY4" fmla="*/ 196855 h 263530"/>
                  <a:gd name="connsiteX5" fmla="*/ 4053 w 719592"/>
                  <a:gd name="connsiteY5" fmla="*/ 143523 h 263530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87330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4474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42695"/>
                  <a:gd name="connsiteY0" fmla="*/ 143523 h 196855"/>
                  <a:gd name="connsiteX1" fmla="*/ 359442 w 742695"/>
                  <a:gd name="connsiteY1" fmla="*/ 0 h 196855"/>
                  <a:gd name="connsiteX2" fmla="*/ 719592 w 742695"/>
                  <a:gd name="connsiteY2" fmla="*/ 143521 h 196855"/>
                  <a:gd name="connsiteX3" fmla="*/ 742695 w 742695"/>
                  <a:gd name="connsiteY3" fmla="*/ 192092 h 196855"/>
                  <a:gd name="connsiteX4" fmla="*/ 0 w 742695"/>
                  <a:gd name="connsiteY4" fmla="*/ 196855 h 196855"/>
                  <a:gd name="connsiteX5" fmla="*/ 4053 w 742695"/>
                  <a:gd name="connsiteY5" fmla="*/ 143523 h 196855"/>
                  <a:gd name="connsiteX0" fmla="*/ 4053 w 735551"/>
                  <a:gd name="connsiteY0" fmla="*/ 143523 h 196855"/>
                  <a:gd name="connsiteX1" fmla="*/ 359442 w 735551"/>
                  <a:gd name="connsiteY1" fmla="*/ 0 h 196855"/>
                  <a:gd name="connsiteX2" fmla="*/ 719592 w 735551"/>
                  <a:gd name="connsiteY2" fmla="*/ 143521 h 196855"/>
                  <a:gd name="connsiteX3" fmla="*/ 735551 w 735551"/>
                  <a:gd name="connsiteY3" fmla="*/ 192092 h 196855"/>
                  <a:gd name="connsiteX4" fmla="*/ 0 w 735551"/>
                  <a:gd name="connsiteY4" fmla="*/ 196855 h 196855"/>
                  <a:gd name="connsiteX5" fmla="*/ 4053 w 735551"/>
                  <a:gd name="connsiteY5" fmla="*/ 143523 h 196855"/>
                  <a:gd name="connsiteX0" fmla="*/ 4053 w 735551"/>
                  <a:gd name="connsiteY0" fmla="*/ 143523 h 267580"/>
                  <a:gd name="connsiteX1" fmla="*/ 359442 w 735551"/>
                  <a:gd name="connsiteY1" fmla="*/ 0 h 267580"/>
                  <a:gd name="connsiteX2" fmla="*/ 719592 w 735551"/>
                  <a:gd name="connsiteY2" fmla="*/ 143521 h 267580"/>
                  <a:gd name="connsiteX3" fmla="*/ 735551 w 735551"/>
                  <a:gd name="connsiteY3" fmla="*/ 192092 h 267580"/>
                  <a:gd name="connsiteX4" fmla="*/ 360026 w 735551"/>
                  <a:gd name="connsiteY4" fmla="*/ 267580 h 267580"/>
                  <a:gd name="connsiteX5" fmla="*/ 0 w 735551"/>
                  <a:gd name="connsiteY5" fmla="*/ 196855 h 267580"/>
                  <a:gd name="connsiteX6" fmla="*/ 4053 w 735551"/>
                  <a:gd name="connsiteY6" fmla="*/ 143523 h 267580"/>
                  <a:gd name="connsiteX0" fmla="*/ 4053 w 735551"/>
                  <a:gd name="connsiteY0" fmla="*/ 143523 h 265198"/>
                  <a:gd name="connsiteX1" fmla="*/ 359442 w 735551"/>
                  <a:gd name="connsiteY1" fmla="*/ 0 h 265198"/>
                  <a:gd name="connsiteX2" fmla="*/ 719592 w 735551"/>
                  <a:gd name="connsiteY2" fmla="*/ 143521 h 265198"/>
                  <a:gd name="connsiteX3" fmla="*/ 735551 w 735551"/>
                  <a:gd name="connsiteY3" fmla="*/ 192092 h 265198"/>
                  <a:gd name="connsiteX4" fmla="*/ 367170 w 735551"/>
                  <a:gd name="connsiteY4" fmla="*/ 265198 h 265198"/>
                  <a:gd name="connsiteX5" fmla="*/ 0 w 735551"/>
                  <a:gd name="connsiteY5" fmla="*/ 196855 h 265198"/>
                  <a:gd name="connsiteX6" fmla="*/ 4053 w 735551"/>
                  <a:gd name="connsiteY6" fmla="*/ 143523 h 265198"/>
                  <a:gd name="connsiteX0" fmla="*/ 4053 w 735551"/>
                  <a:gd name="connsiteY0" fmla="*/ 143523 h 265264"/>
                  <a:gd name="connsiteX1" fmla="*/ 359442 w 735551"/>
                  <a:gd name="connsiteY1" fmla="*/ 0 h 265264"/>
                  <a:gd name="connsiteX2" fmla="*/ 719592 w 735551"/>
                  <a:gd name="connsiteY2" fmla="*/ 143521 h 265264"/>
                  <a:gd name="connsiteX3" fmla="*/ 735551 w 735551"/>
                  <a:gd name="connsiteY3" fmla="*/ 192092 h 265264"/>
                  <a:gd name="connsiteX4" fmla="*/ 367170 w 735551"/>
                  <a:gd name="connsiteY4" fmla="*/ 265198 h 265264"/>
                  <a:gd name="connsiteX5" fmla="*/ 0 w 735551"/>
                  <a:gd name="connsiteY5" fmla="*/ 196855 h 265264"/>
                  <a:gd name="connsiteX6" fmla="*/ 4053 w 735551"/>
                  <a:gd name="connsiteY6" fmla="*/ 143523 h 265264"/>
                  <a:gd name="connsiteX0" fmla="*/ 4053 w 735551"/>
                  <a:gd name="connsiteY0" fmla="*/ 143523 h 260505"/>
                  <a:gd name="connsiteX1" fmla="*/ 359442 w 735551"/>
                  <a:gd name="connsiteY1" fmla="*/ 0 h 260505"/>
                  <a:gd name="connsiteX2" fmla="*/ 719592 w 735551"/>
                  <a:gd name="connsiteY2" fmla="*/ 143521 h 260505"/>
                  <a:gd name="connsiteX3" fmla="*/ 735551 w 735551"/>
                  <a:gd name="connsiteY3" fmla="*/ 192092 h 260505"/>
                  <a:gd name="connsiteX4" fmla="*/ 367170 w 735551"/>
                  <a:gd name="connsiteY4" fmla="*/ 260435 h 260505"/>
                  <a:gd name="connsiteX5" fmla="*/ 0 w 735551"/>
                  <a:gd name="connsiteY5" fmla="*/ 196855 h 260505"/>
                  <a:gd name="connsiteX6" fmla="*/ 4053 w 735551"/>
                  <a:gd name="connsiteY6" fmla="*/ 143523 h 260505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590"/>
                  <a:gd name="connsiteX1" fmla="*/ 359442 w 735551"/>
                  <a:gd name="connsiteY1" fmla="*/ 0 h 260590"/>
                  <a:gd name="connsiteX2" fmla="*/ 719592 w 735551"/>
                  <a:gd name="connsiteY2" fmla="*/ 143521 h 260590"/>
                  <a:gd name="connsiteX3" fmla="*/ 735551 w 735551"/>
                  <a:gd name="connsiteY3" fmla="*/ 192092 h 260590"/>
                  <a:gd name="connsiteX4" fmla="*/ 367170 w 735551"/>
                  <a:gd name="connsiteY4" fmla="*/ 260435 h 260590"/>
                  <a:gd name="connsiteX5" fmla="*/ 0 w 735551"/>
                  <a:gd name="connsiteY5" fmla="*/ 196855 h 260590"/>
                  <a:gd name="connsiteX6" fmla="*/ 4053 w 735551"/>
                  <a:gd name="connsiteY6" fmla="*/ 143523 h 260590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35551"/>
                  <a:gd name="connsiteY0" fmla="*/ 143523 h 260436"/>
                  <a:gd name="connsiteX1" fmla="*/ 359442 w 735551"/>
                  <a:gd name="connsiteY1" fmla="*/ 0 h 260436"/>
                  <a:gd name="connsiteX2" fmla="*/ 719592 w 735551"/>
                  <a:gd name="connsiteY2" fmla="*/ 143521 h 260436"/>
                  <a:gd name="connsiteX3" fmla="*/ 735551 w 735551"/>
                  <a:gd name="connsiteY3" fmla="*/ 192092 h 260436"/>
                  <a:gd name="connsiteX4" fmla="*/ 367170 w 735551"/>
                  <a:gd name="connsiteY4" fmla="*/ 260435 h 260436"/>
                  <a:gd name="connsiteX5" fmla="*/ 0 w 735551"/>
                  <a:gd name="connsiteY5" fmla="*/ 196855 h 260436"/>
                  <a:gd name="connsiteX6" fmla="*/ 4053 w 735551"/>
                  <a:gd name="connsiteY6" fmla="*/ 143523 h 260436"/>
                  <a:gd name="connsiteX0" fmla="*/ 4053 w 719592"/>
                  <a:gd name="connsiteY0" fmla="*/ 143523 h 260476"/>
                  <a:gd name="connsiteX1" fmla="*/ 359442 w 719592"/>
                  <a:gd name="connsiteY1" fmla="*/ 0 h 260476"/>
                  <a:gd name="connsiteX2" fmla="*/ 719592 w 719592"/>
                  <a:gd name="connsiteY2" fmla="*/ 143521 h 260476"/>
                  <a:gd name="connsiteX3" fmla="*/ 718882 w 719592"/>
                  <a:gd name="connsiteY3" fmla="*/ 203998 h 260476"/>
                  <a:gd name="connsiteX4" fmla="*/ 367170 w 719592"/>
                  <a:gd name="connsiteY4" fmla="*/ 260435 h 260476"/>
                  <a:gd name="connsiteX5" fmla="*/ 0 w 719592"/>
                  <a:gd name="connsiteY5" fmla="*/ 196855 h 260476"/>
                  <a:gd name="connsiteX6" fmla="*/ 4053 w 719592"/>
                  <a:gd name="connsiteY6" fmla="*/ 143523 h 260476"/>
                  <a:gd name="connsiteX0" fmla="*/ 4053 w 719592"/>
                  <a:gd name="connsiteY0" fmla="*/ 143523 h 260439"/>
                  <a:gd name="connsiteX1" fmla="*/ 359442 w 719592"/>
                  <a:gd name="connsiteY1" fmla="*/ 0 h 260439"/>
                  <a:gd name="connsiteX2" fmla="*/ 719592 w 719592"/>
                  <a:gd name="connsiteY2" fmla="*/ 143521 h 260439"/>
                  <a:gd name="connsiteX3" fmla="*/ 718882 w 719592"/>
                  <a:gd name="connsiteY3" fmla="*/ 199235 h 260439"/>
                  <a:gd name="connsiteX4" fmla="*/ 367170 w 719592"/>
                  <a:gd name="connsiteY4" fmla="*/ 260435 h 260439"/>
                  <a:gd name="connsiteX5" fmla="*/ 0 w 719592"/>
                  <a:gd name="connsiteY5" fmla="*/ 196855 h 260439"/>
                  <a:gd name="connsiteX6" fmla="*/ 4053 w 719592"/>
                  <a:gd name="connsiteY6" fmla="*/ 143523 h 260439"/>
                  <a:gd name="connsiteX0" fmla="*/ 4053 w 719592"/>
                  <a:gd name="connsiteY0" fmla="*/ 54816 h 171732"/>
                  <a:gd name="connsiteX1" fmla="*/ 373857 w 719592"/>
                  <a:gd name="connsiteY1" fmla="*/ 0 h 171732"/>
                  <a:gd name="connsiteX2" fmla="*/ 719592 w 719592"/>
                  <a:gd name="connsiteY2" fmla="*/ 54814 h 171732"/>
                  <a:gd name="connsiteX3" fmla="*/ 718882 w 719592"/>
                  <a:gd name="connsiteY3" fmla="*/ 110528 h 171732"/>
                  <a:gd name="connsiteX4" fmla="*/ 367170 w 719592"/>
                  <a:gd name="connsiteY4" fmla="*/ 171728 h 171732"/>
                  <a:gd name="connsiteX5" fmla="*/ 0 w 719592"/>
                  <a:gd name="connsiteY5" fmla="*/ 108148 h 171732"/>
                  <a:gd name="connsiteX6" fmla="*/ 4053 w 719592"/>
                  <a:gd name="connsiteY6" fmla="*/ 54816 h 171732"/>
                  <a:gd name="connsiteX0" fmla="*/ 4053 w 719592"/>
                  <a:gd name="connsiteY0" fmla="*/ 146849 h 263765"/>
                  <a:gd name="connsiteX1" fmla="*/ 361660 w 719592"/>
                  <a:gd name="connsiteY1" fmla="*/ 0 h 263765"/>
                  <a:gd name="connsiteX2" fmla="*/ 719592 w 719592"/>
                  <a:gd name="connsiteY2" fmla="*/ 146847 h 263765"/>
                  <a:gd name="connsiteX3" fmla="*/ 718882 w 719592"/>
                  <a:gd name="connsiteY3" fmla="*/ 202561 h 263765"/>
                  <a:gd name="connsiteX4" fmla="*/ 367170 w 719592"/>
                  <a:gd name="connsiteY4" fmla="*/ 263761 h 263765"/>
                  <a:gd name="connsiteX5" fmla="*/ 0 w 719592"/>
                  <a:gd name="connsiteY5" fmla="*/ 200181 h 263765"/>
                  <a:gd name="connsiteX6" fmla="*/ 4053 w 719592"/>
                  <a:gd name="connsiteY6" fmla="*/ 146849 h 263765"/>
                  <a:gd name="connsiteX0" fmla="*/ 4053 w 718883"/>
                  <a:gd name="connsiteY0" fmla="*/ 146849 h 263765"/>
                  <a:gd name="connsiteX1" fmla="*/ 361660 w 718883"/>
                  <a:gd name="connsiteY1" fmla="*/ 0 h 263765"/>
                  <a:gd name="connsiteX2" fmla="*/ 677456 w 718883"/>
                  <a:gd name="connsiteY2" fmla="*/ 162371 h 263765"/>
                  <a:gd name="connsiteX3" fmla="*/ 718882 w 718883"/>
                  <a:gd name="connsiteY3" fmla="*/ 202561 h 263765"/>
                  <a:gd name="connsiteX4" fmla="*/ 367170 w 718883"/>
                  <a:gd name="connsiteY4" fmla="*/ 263761 h 263765"/>
                  <a:gd name="connsiteX5" fmla="*/ 0 w 718883"/>
                  <a:gd name="connsiteY5" fmla="*/ 200181 h 263765"/>
                  <a:gd name="connsiteX6" fmla="*/ 4053 w 718883"/>
                  <a:gd name="connsiteY6" fmla="*/ 146849 h 263765"/>
                  <a:gd name="connsiteX0" fmla="*/ 4053 w 718894"/>
                  <a:gd name="connsiteY0" fmla="*/ 146849 h 263765"/>
                  <a:gd name="connsiteX1" fmla="*/ 361660 w 718894"/>
                  <a:gd name="connsiteY1" fmla="*/ 0 h 263765"/>
                  <a:gd name="connsiteX2" fmla="*/ 716265 w 718894"/>
                  <a:gd name="connsiteY2" fmla="*/ 145739 h 263765"/>
                  <a:gd name="connsiteX3" fmla="*/ 718882 w 718894"/>
                  <a:gd name="connsiteY3" fmla="*/ 202561 h 263765"/>
                  <a:gd name="connsiteX4" fmla="*/ 367170 w 718894"/>
                  <a:gd name="connsiteY4" fmla="*/ 263761 h 263765"/>
                  <a:gd name="connsiteX5" fmla="*/ 0 w 718894"/>
                  <a:gd name="connsiteY5" fmla="*/ 200181 h 263765"/>
                  <a:gd name="connsiteX6" fmla="*/ 4053 w 718894"/>
                  <a:gd name="connsiteY6" fmla="*/ 146849 h 263765"/>
                  <a:gd name="connsiteX0" fmla="*/ 4053 w 722215"/>
                  <a:gd name="connsiteY0" fmla="*/ 146849 h 263761"/>
                  <a:gd name="connsiteX1" fmla="*/ 361660 w 722215"/>
                  <a:gd name="connsiteY1" fmla="*/ 0 h 263761"/>
                  <a:gd name="connsiteX2" fmla="*/ 716265 w 722215"/>
                  <a:gd name="connsiteY2" fmla="*/ 145739 h 263761"/>
                  <a:gd name="connsiteX3" fmla="*/ 722209 w 722215"/>
                  <a:gd name="connsiteY3" fmla="*/ 200343 h 263761"/>
                  <a:gd name="connsiteX4" fmla="*/ 367170 w 722215"/>
                  <a:gd name="connsiteY4" fmla="*/ 263761 h 263761"/>
                  <a:gd name="connsiteX5" fmla="*/ 0 w 722215"/>
                  <a:gd name="connsiteY5" fmla="*/ 200181 h 263761"/>
                  <a:gd name="connsiteX6" fmla="*/ 4053 w 722215"/>
                  <a:gd name="connsiteY6" fmla="*/ 146849 h 2637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22215" h="263761">
                    <a:moveTo>
                      <a:pt x="4053" y="146849"/>
                    </a:moveTo>
                    <a:lnTo>
                      <a:pt x="361660" y="0"/>
                    </a:lnTo>
                    <a:lnTo>
                      <a:pt x="716265" y="145739"/>
                    </a:lnTo>
                    <a:cubicBezTo>
                      <a:pt x="716028" y="165898"/>
                      <a:pt x="722446" y="180184"/>
                      <a:pt x="722209" y="200343"/>
                    </a:cubicBezTo>
                    <a:cubicBezTo>
                      <a:pt x="623228" y="233444"/>
                      <a:pt x="487538" y="263788"/>
                      <a:pt x="367170" y="263761"/>
                    </a:cubicBezTo>
                    <a:cubicBezTo>
                      <a:pt x="246802" y="263734"/>
                      <a:pt x="91433" y="227725"/>
                      <a:pt x="0" y="200181"/>
                    </a:cubicBezTo>
                    <a:lnTo>
                      <a:pt x="4053" y="146849"/>
                    </a:ln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5" name="六角形 11">
                <a:extLst>
                  <a:ext uri="{FF2B5EF4-FFF2-40B4-BE49-F238E27FC236}">
                    <a16:creationId xmlns:a16="http://schemas.microsoft.com/office/drawing/2014/main" id="{01BF3BE2-D6B2-423F-A233-F2F08136F59D}"/>
                  </a:ext>
                </a:extLst>
              </p:cNvPr>
              <p:cNvSpPr/>
              <p:nvPr/>
            </p:nvSpPr>
            <p:spPr>
              <a:xfrm rot="2168527" flipH="1">
                <a:off x="5150931" y="2356486"/>
                <a:ext cx="1888446" cy="1290804"/>
              </a:xfrm>
              <a:custGeom>
                <a:avLst/>
                <a:gdLst>
                  <a:gd name="connsiteX0" fmla="*/ 0 w 817934"/>
                  <a:gd name="connsiteY0" fmla="*/ 302197 h 604393"/>
                  <a:gd name="connsiteX1" fmla="*/ 178084 w 817934"/>
                  <a:gd name="connsiteY1" fmla="*/ 0 h 604393"/>
                  <a:gd name="connsiteX2" fmla="*/ 639850 w 817934"/>
                  <a:gd name="connsiteY2" fmla="*/ 0 h 604393"/>
                  <a:gd name="connsiteX3" fmla="*/ 817934 w 817934"/>
                  <a:gd name="connsiteY3" fmla="*/ 302197 h 604393"/>
                  <a:gd name="connsiteX4" fmla="*/ 639850 w 817934"/>
                  <a:gd name="connsiteY4" fmla="*/ 604393 h 604393"/>
                  <a:gd name="connsiteX5" fmla="*/ 178084 w 817934"/>
                  <a:gd name="connsiteY5" fmla="*/ 604393 h 604393"/>
                  <a:gd name="connsiteX6" fmla="*/ 0 w 817934"/>
                  <a:gd name="connsiteY6" fmla="*/ 302197 h 604393"/>
                  <a:gd name="connsiteX0" fmla="*/ 0 w 859333"/>
                  <a:gd name="connsiteY0" fmla="*/ 342731 h 604393"/>
                  <a:gd name="connsiteX1" fmla="*/ 219483 w 859333"/>
                  <a:gd name="connsiteY1" fmla="*/ 0 h 604393"/>
                  <a:gd name="connsiteX2" fmla="*/ 681249 w 859333"/>
                  <a:gd name="connsiteY2" fmla="*/ 0 h 604393"/>
                  <a:gd name="connsiteX3" fmla="*/ 859333 w 859333"/>
                  <a:gd name="connsiteY3" fmla="*/ 302197 h 604393"/>
                  <a:gd name="connsiteX4" fmla="*/ 681249 w 859333"/>
                  <a:gd name="connsiteY4" fmla="*/ 604393 h 604393"/>
                  <a:gd name="connsiteX5" fmla="*/ 219483 w 859333"/>
                  <a:gd name="connsiteY5" fmla="*/ 604393 h 604393"/>
                  <a:gd name="connsiteX6" fmla="*/ 0 w 859333"/>
                  <a:gd name="connsiteY6" fmla="*/ 342731 h 604393"/>
                  <a:gd name="connsiteX0" fmla="*/ 0 w 882043"/>
                  <a:gd name="connsiteY0" fmla="*/ 342731 h 604393"/>
                  <a:gd name="connsiteX1" fmla="*/ 219483 w 882043"/>
                  <a:gd name="connsiteY1" fmla="*/ 0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342731 h 604393"/>
                  <a:gd name="connsiteX1" fmla="*/ 207297 w 882043"/>
                  <a:gd name="connsiteY1" fmla="*/ 53023 h 604393"/>
                  <a:gd name="connsiteX2" fmla="*/ 681249 w 882043"/>
                  <a:gd name="connsiteY2" fmla="*/ 0 h 604393"/>
                  <a:gd name="connsiteX3" fmla="*/ 882043 w 882043"/>
                  <a:gd name="connsiteY3" fmla="*/ 327628 h 604393"/>
                  <a:gd name="connsiteX4" fmla="*/ 681249 w 882043"/>
                  <a:gd name="connsiteY4" fmla="*/ 604393 h 604393"/>
                  <a:gd name="connsiteX5" fmla="*/ 219483 w 882043"/>
                  <a:gd name="connsiteY5" fmla="*/ 604393 h 604393"/>
                  <a:gd name="connsiteX6" fmla="*/ 0 w 882043"/>
                  <a:gd name="connsiteY6" fmla="*/ 342731 h 604393"/>
                  <a:gd name="connsiteX0" fmla="*/ 0 w 882043"/>
                  <a:gd name="connsiteY0" fmla="*/ 289708 h 551370"/>
                  <a:gd name="connsiteX1" fmla="*/ 207297 w 882043"/>
                  <a:gd name="connsiteY1" fmla="*/ 0 h 551370"/>
                  <a:gd name="connsiteX2" fmla="*/ 530823 w 882043"/>
                  <a:gd name="connsiteY2" fmla="*/ 140833 h 551370"/>
                  <a:gd name="connsiteX3" fmla="*/ 882043 w 882043"/>
                  <a:gd name="connsiteY3" fmla="*/ 274605 h 551370"/>
                  <a:gd name="connsiteX4" fmla="*/ 681249 w 882043"/>
                  <a:gd name="connsiteY4" fmla="*/ 551370 h 551370"/>
                  <a:gd name="connsiteX5" fmla="*/ 219483 w 882043"/>
                  <a:gd name="connsiteY5" fmla="*/ 551370 h 551370"/>
                  <a:gd name="connsiteX6" fmla="*/ 0 w 882043"/>
                  <a:gd name="connsiteY6" fmla="*/ 289708 h 551370"/>
                  <a:gd name="connsiteX0" fmla="*/ 0 w 882043"/>
                  <a:gd name="connsiteY0" fmla="*/ 329248 h 590910"/>
                  <a:gd name="connsiteX1" fmla="*/ 207297 w 882043"/>
                  <a:gd name="connsiteY1" fmla="*/ 39540 h 590910"/>
                  <a:gd name="connsiteX2" fmla="*/ 594735 w 882043"/>
                  <a:gd name="connsiteY2" fmla="*/ 0 h 590910"/>
                  <a:gd name="connsiteX3" fmla="*/ 882043 w 882043"/>
                  <a:gd name="connsiteY3" fmla="*/ 314145 h 590910"/>
                  <a:gd name="connsiteX4" fmla="*/ 681249 w 882043"/>
                  <a:gd name="connsiteY4" fmla="*/ 590910 h 590910"/>
                  <a:gd name="connsiteX5" fmla="*/ 219483 w 882043"/>
                  <a:gd name="connsiteY5" fmla="*/ 590910 h 590910"/>
                  <a:gd name="connsiteX6" fmla="*/ 0 w 882043"/>
                  <a:gd name="connsiteY6" fmla="*/ 329248 h 590910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81249 w 882043"/>
                  <a:gd name="connsiteY4" fmla="*/ 601065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44485 w 882043"/>
                  <a:gd name="connsiteY4" fmla="*/ 51791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82043"/>
                  <a:gd name="connsiteY0" fmla="*/ 339403 h 601065"/>
                  <a:gd name="connsiteX1" fmla="*/ 207297 w 882043"/>
                  <a:gd name="connsiteY1" fmla="*/ 49695 h 601065"/>
                  <a:gd name="connsiteX2" fmla="*/ 681766 w 882043"/>
                  <a:gd name="connsiteY2" fmla="*/ 0 h 601065"/>
                  <a:gd name="connsiteX3" fmla="*/ 882043 w 882043"/>
                  <a:gd name="connsiteY3" fmla="*/ 324300 h 601065"/>
                  <a:gd name="connsiteX4" fmla="*/ 677667 w 882043"/>
                  <a:gd name="connsiteY4" fmla="*/ 598449 h 601065"/>
                  <a:gd name="connsiteX5" fmla="*/ 219483 w 882043"/>
                  <a:gd name="connsiteY5" fmla="*/ 601065 h 601065"/>
                  <a:gd name="connsiteX6" fmla="*/ 0 w 882043"/>
                  <a:gd name="connsiteY6" fmla="*/ 339403 h 601065"/>
                  <a:gd name="connsiteX0" fmla="*/ 0 w 848157"/>
                  <a:gd name="connsiteY0" fmla="*/ 339403 h 601065"/>
                  <a:gd name="connsiteX1" fmla="*/ 207297 w 848157"/>
                  <a:gd name="connsiteY1" fmla="*/ 49695 h 601065"/>
                  <a:gd name="connsiteX2" fmla="*/ 681766 w 848157"/>
                  <a:gd name="connsiteY2" fmla="*/ 0 h 601065"/>
                  <a:gd name="connsiteX3" fmla="*/ 848157 w 848157"/>
                  <a:gd name="connsiteY3" fmla="*/ 310536 h 601065"/>
                  <a:gd name="connsiteX4" fmla="*/ 677667 w 848157"/>
                  <a:gd name="connsiteY4" fmla="*/ 598449 h 601065"/>
                  <a:gd name="connsiteX5" fmla="*/ 219483 w 848157"/>
                  <a:gd name="connsiteY5" fmla="*/ 601065 h 601065"/>
                  <a:gd name="connsiteX6" fmla="*/ 0 w 848157"/>
                  <a:gd name="connsiteY6" fmla="*/ 339403 h 601065"/>
                  <a:gd name="connsiteX0" fmla="*/ 0 w 879357"/>
                  <a:gd name="connsiteY0" fmla="*/ 339403 h 601065"/>
                  <a:gd name="connsiteX1" fmla="*/ 207297 w 879357"/>
                  <a:gd name="connsiteY1" fmla="*/ 49695 h 601065"/>
                  <a:gd name="connsiteX2" fmla="*/ 681766 w 879357"/>
                  <a:gd name="connsiteY2" fmla="*/ 0 h 601065"/>
                  <a:gd name="connsiteX3" fmla="*/ 879357 w 879357"/>
                  <a:gd name="connsiteY3" fmla="*/ 322338 h 601065"/>
                  <a:gd name="connsiteX4" fmla="*/ 677667 w 879357"/>
                  <a:gd name="connsiteY4" fmla="*/ 598449 h 601065"/>
                  <a:gd name="connsiteX5" fmla="*/ 219483 w 879357"/>
                  <a:gd name="connsiteY5" fmla="*/ 601065 h 601065"/>
                  <a:gd name="connsiteX6" fmla="*/ 0 w 879357"/>
                  <a:gd name="connsiteY6" fmla="*/ 339403 h 6010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79357" h="601065">
                    <a:moveTo>
                      <a:pt x="0" y="339403"/>
                    </a:moveTo>
                    <a:lnTo>
                      <a:pt x="207297" y="49695"/>
                    </a:lnTo>
                    <a:lnTo>
                      <a:pt x="681766" y="0"/>
                    </a:lnTo>
                    <a:lnTo>
                      <a:pt x="879357" y="322338"/>
                    </a:lnTo>
                    <a:lnTo>
                      <a:pt x="677667" y="598449"/>
                    </a:lnTo>
                    <a:lnTo>
                      <a:pt x="219483" y="601065"/>
                    </a:lnTo>
                    <a:lnTo>
                      <a:pt x="0" y="339403"/>
                    </a:ln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" name="六角形 15">
                <a:extLst>
                  <a:ext uri="{FF2B5EF4-FFF2-40B4-BE49-F238E27FC236}">
                    <a16:creationId xmlns:a16="http://schemas.microsoft.com/office/drawing/2014/main" id="{1303413F-9128-418B-B277-FFC6BBBAB8DE}"/>
                  </a:ext>
                </a:extLst>
              </p:cNvPr>
              <p:cNvSpPr/>
              <p:nvPr/>
            </p:nvSpPr>
            <p:spPr>
              <a:xfrm>
                <a:off x="4444029" y="6030263"/>
                <a:ext cx="1720034" cy="337589"/>
              </a:xfrm>
              <a:custGeom>
                <a:avLst/>
                <a:gdLst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176104 w 817934"/>
                  <a:gd name="connsiteY5" fmla="*/ 151327 h 151327"/>
                  <a:gd name="connsiteX6" fmla="*/ 0 w 817934"/>
                  <a:gd name="connsiteY6" fmla="*/ 75664 h 151327"/>
                  <a:gd name="connsiteX0" fmla="*/ 0 w 817934"/>
                  <a:gd name="connsiteY0" fmla="*/ 75664 h 151327"/>
                  <a:gd name="connsiteX1" fmla="*/ 176104 w 817934"/>
                  <a:gd name="connsiteY1" fmla="*/ 0 h 151327"/>
                  <a:gd name="connsiteX2" fmla="*/ 641830 w 817934"/>
                  <a:gd name="connsiteY2" fmla="*/ 0 h 151327"/>
                  <a:gd name="connsiteX3" fmla="*/ 817934 w 817934"/>
                  <a:gd name="connsiteY3" fmla="*/ 75664 h 151327"/>
                  <a:gd name="connsiteX4" fmla="*/ 641830 w 817934"/>
                  <a:gd name="connsiteY4" fmla="*/ 151327 h 151327"/>
                  <a:gd name="connsiteX5" fmla="*/ 404704 w 817934"/>
                  <a:gd name="connsiteY5" fmla="*/ 148945 h 151327"/>
                  <a:gd name="connsiteX6" fmla="*/ 0 w 817934"/>
                  <a:gd name="connsiteY6" fmla="*/ 75664 h 151327"/>
                  <a:gd name="connsiteX0" fmla="*/ 0 w 817934"/>
                  <a:gd name="connsiteY0" fmla="*/ 75664 h 148945"/>
                  <a:gd name="connsiteX1" fmla="*/ 176104 w 817934"/>
                  <a:gd name="connsiteY1" fmla="*/ 0 h 148945"/>
                  <a:gd name="connsiteX2" fmla="*/ 641830 w 817934"/>
                  <a:gd name="connsiteY2" fmla="*/ 0 h 148945"/>
                  <a:gd name="connsiteX3" fmla="*/ 817934 w 817934"/>
                  <a:gd name="connsiteY3" fmla="*/ 75664 h 148945"/>
                  <a:gd name="connsiteX4" fmla="*/ 404704 w 817934"/>
                  <a:gd name="connsiteY4" fmla="*/ 148945 h 148945"/>
                  <a:gd name="connsiteX5" fmla="*/ 0 w 817934"/>
                  <a:gd name="connsiteY5" fmla="*/ 75664 h 148945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7085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089"/>
                  <a:gd name="connsiteX1" fmla="*/ 176104 w 817934"/>
                  <a:gd name="connsiteY1" fmla="*/ 0 h 156089"/>
                  <a:gd name="connsiteX2" fmla="*/ 641830 w 817934"/>
                  <a:gd name="connsiteY2" fmla="*/ 0 h 156089"/>
                  <a:gd name="connsiteX3" fmla="*/ 817934 w 817934"/>
                  <a:gd name="connsiteY3" fmla="*/ 75664 h 156089"/>
                  <a:gd name="connsiteX4" fmla="*/ 402322 w 817934"/>
                  <a:gd name="connsiteY4" fmla="*/ 156089 h 156089"/>
                  <a:gd name="connsiteX5" fmla="*/ 0 w 817934"/>
                  <a:gd name="connsiteY5" fmla="*/ 75664 h 156089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02322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17934"/>
                  <a:gd name="connsiteY0" fmla="*/ 75664 h 156301"/>
                  <a:gd name="connsiteX1" fmla="*/ 176104 w 817934"/>
                  <a:gd name="connsiteY1" fmla="*/ 0 h 156301"/>
                  <a:gd name="connsiteX2" fmla="*/ 641830 w 817934"/>
                  <a:gd name="connsiteY2" fmla="*/ 0 h 156301"/>
                  <a:gd name="connsiteX3" fmla="*/ 817934 w 817934"/>
                  <a:gd name="connsiteY3" fmla="*/ 75664 h 156301"/>
                  <a:gd name="connsiteX4" fmla="*/ 411847 w 817934"/>
                  <a:gd name="connsiteY4" fmla="*/ 156089 h 156301"/>
                  <a:gd name="connsiteX5" fmla="*/ 0 w 817934"/>
                  <a:gd name="connsiteY5" fmla="*/ 75664 h 156301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806027"/>
                  <a:gd name="connsiteY0" fmla="*/ 70902 h 156097"/>
                  <a:gd name="connsiteX1" fmla="*/ 164197 w 806027"/>
                  <a:gd name="connsiteY1" fmla="*/ 0 h 156097"/>
                  <a:gd name="connsiteX2" fmla="*/ 629923 w 806027"/>
                  <a:gd name="connsiteY2" fmla="*/ 0 h 156097"/>
                  <a:gd name="connsiteX3" fmla="*/ 806027 w 806027"/>
                  <a:gd name="connsiteY3" fmla="*/ 75664 h 156097"/>
                  <a:gd name="connsiteX4" fmla="*/ 399940 w 806027"/>
                  <a:gd name="connsiteY4" fmla="*/ 156089 h 156097"/>
                  <a:gd name="connsiteX5" fmla="*/ 0 w 806027"/>
                  <a:gd name="connsiteY5" fmla="*/ 70902 h 156097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6502"/>
                  <a:gd name="connsiteY0" fmla="*/ 70902 h 156091"/>
                  <a:gd name="connsiteX1" fmla="*/ 164197 w 796502"/>
                  <a:gd name="connsiteY1" fmla="*/ 0 h 156091"/>
                  <a:gd name="connsiteX2" fmla="*/ 629923 w 796502"/>
                  <a:gd name="connsiteY2" fmla="*/ 0 h 156091"/>
                  <a:gd name="connsiteX3" fmla="*/ 796502 w 796502"/>
                  <a:gd name="connsiteY3" fmla="*/ 73283 h 156091"/>
                  <a:gd name="connsiteX4" fmla="*/ 399940 w 796502"/>
                  <a:gd name="connsiteY4" fmla="*/ 156089 h 156091"/>
                  <a:gd name="connsiteX5" fmla="*/ 0 w 796502"/>
                  <a:gd name="connsiteY5" fmla="*/ 70902 h 156091"/>
                  <a:gd name="connsiteX0" fmla="*/ 0 w 798719"/>
                  <a:gd name="connsiteY0" fmla="*/ 70902 h 156089"/>
                  <a:gd name="connsiteX1" fmla="*/ 164197 w 798719"/>
                  <a:gd name="connsiteY1" fmla="*/ 0 h 156089"/>
                  <a:gd name="connsiteX2" fmla="*/ 629923 w 798719"/>
                  <a:gd name="connsiteY2" fmla="*/ 0 h 156089"/>
                  <a:gd name="connsiteX3" fmla="*/ 798719 w 798719"/>
                  <a:gd name="connsiteY3" fmla="*/ 69957 h 156089"/>
                  <a:gd name="connsiteX4" fmla="*/ 399940 w 798719"/>
                  <a:gd name="connsiteY4" fmla="*/ 156089 h 156089"/>
                  <a:gd name="connsiteX5" fmla="*/ 0 w 798719"/>
                  <a:gd name="connsiteY5" fmla="*/ 70902 h 156089"/>
                  <a:gd name="connsiteX0" fmla="*/ 0 w 768780"/>
                  <a:gd name="connsiteY0" fmla="*/ 90861 h 156316"/>
                  <a:gd name="connsiteX1" fmla="*/ 134258 w 768780"/>
                  <a:gd name="connsiteY1" fmla="*/ 0 h 156316"/>
                  <a:gd name="connsiteX2" fmla="*/ 599984 w 768780"/>
                  <a:gd name="connsiteY2" fmla="*/ 0 h 156316"/>
                  <a:gd name="connsiteX3" fmla="*/ 768780 w 768780"/>
                  <a:gd name="connsiteY3" fmla="*/ 69957 h 156316"/>
                  <a:gd name="connsiteX4" fmla="*/ 370001 w 768780"/>
                  <a:gd name="connsiteY4" fmla="*/ 156089 h 156316"/>
                  <a:gd name="connsiteX5" fmla="*/ 0 w 768780"/>
                  <a:gd name="connsiteY5" fmla="*/ 90861 h 156316"/>
                  <a:gd name="connsiteX0" fmla="*/ 0 w 800936"/>
                  <a:gd name="connsiteY0" fmla="*/ 69793 h 156089"/>
                  <a:gd name="connsiteX1" fmla="*/ 166414 w 800936"/>
                  <a:gd name="connsiteY1" fmla="*/ 0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69793 h 156089"/>
                  <a:gd name="connsiteX1" fmla="*/ 183047 w 800936"/>
                  <a:gd name="connsiteY1" fmla="*/ 26612 h 156089"/>
                  <a:gd name="connsiteX2" fmla="*/ 632140 w 800936"/>
                  <a:gd name="connsiteY2" fmla="*/ 0 h 156089"/>
                  <a:gd name="connsiteX3" fmla="*/ 800936 w 800936"/>
                  <a:gd name="connsiteY3" fmla="*/ 69957 h 156089"/>
                  <a:gd name="connsiteX4" fmla="*/ 402157 w 800936"/>
                  <a:gd name="connsiteY4" fmla="*/ 156089 h 156089"/>
                  <a:gd name="connsiteX5" fmla="*/ 0 w 800936"/>
                  <a:gd name="connsiteY5" fmla="*/ 69793 h 156089"/>
                  <a:gd name="connsiteX0" fmla="*/ 0 w 800936"/>
                  <a:gd name="connsiteY0" fmla="*/ 70902 h 157198"/>
                  <a:gd name="connsiteX1" fmla="*/ 170850 w 800936"/>
                  <a:gd name="connsiteY1" fmla="*/ 0 h 157198"/>
                  <a:gd name="connsiteX2" fmla="*/ 632140 w 800936"/>
                  <a:gd name="connsiteY2" fmla="*/ 1109 h 157198"/>
                  <a:gd name="connsiteX3" fmla="*/ 800936 w 800936"/>
                  <a:gd name="connsiteY3" fmla="*/ 71066 h 157198"/>
                  <a:gd name="connsiteX4" fmla="*/ 402157 w 800936"/>
                  <a:gd name="connsiteY4" fmla="*/ 157198 h 157198"/>
                  <a:gd name="connsiteX5" fmla="*/ 0 w 800936"/>
                  <a:gd name="connsiteY5" fmla="*/ 70902 h 15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00936" h="157198">
                    <a:moveTo>
                      <a:pt x="0" y="70902"/>
                    </a:moveTo>
                    <a:lnTo>
                      <a:pt x="170850" y="0"/>
                    </a:lnTo>
                    <a:lnTo>
                      <a:pt x="632140" y="1109"/>
                    </a:lnTo>
                    <a:lnTo>
                      <a:pt x="800936" y="71066"/>
                    </a:lnTo>
                    <a:cubicBezTo>
                      <a:pt x="731456" y="100255"/>
                      <a:pt x="535646" y="157225"/>
                      <a:pt x="402157" y="157198"/>
                    </a:cubicBezTo>
                    <a:cubicBezTo>
                      <a:pt x="268668" y="157171"/>
                      <a:pt x="67432" y="102473"/>
                      <a:pt x="0" y="70902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7" name="フリーフォーム 67">
                <a:extLst>
                  <a:ext uri="{FF2B5EF4-FFF2-40B4-BE49-F238E27FC236}">
                    <a16:creationId xmlns:a16="http://schemas.microsoft.com/office/drawing/2014/main" id="{C20C6002-30DD-4B46-B274-86966F07DFF1}"/>
                  </a:ext>
                </a:extLst>
              </p:cNvPr>
              <p:cNvSpPr/>
              <p:nvPr/>
            </p:nvSpPr>
            <p:spPr>
              <a:xfrm>
                <a:off x="3484780" y="2055473"/>
                <a:ext cx="1053446" cy="802868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83394"/>
                  <a:gd name="connsiteY0" fmla="*/ 373856 h 373856"/>
                  <a:gd name="connsiteX1" fmla="*/ 140494 w 483394"/>
                  <a:gd name="connsiteY1" fmla="*/ 373856 h 373856"/>
                  <a:gd name="connsiteX2" fmla="*/ 467252 w 483394"/>
                  <a:gd name="connsiteY2" fmla="*/ 54769 h 373856"/>
                  <a:gd name="connsiteX3" fmla="*/ 483394 w 483394"/>
                  <a:gd name="connsiteY3" fmla="*/ 0 h 373856"/>
                  <a:gd name="connsiteX4" fmla="*/ 233363 w 483394"/>
                  <a:gd name="connsiteY4" fmla="*/ 138113 h 373856"/>
                  <a:gd name="connsiteX5" fmla="*/ 0 w 483394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3660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0538" h="373856">
                    <a:moveTo>
                      <a:pt x="0" y="373856"/>
                    </a:moveTo>
                    <a:lnTo>
                      <a:pt x="140494" y="373856"/>
                    </a:lnTo>
                    <a:lnTo>
                      <a:pt x="490538" y="53660"/>
                    </a:lnTo>
                    <a:lnTo>
                      <a:pt x="483394" y="0"/>
                    </a:lnTo>
                    <a:cubicBezTo>
                      <a:pt x="407988" y="29368"/>
                      <a:pt x="299641" y="87711"/>
                      <a:pt x="233363" y="138113"/>
                    </a:cubicBezTo>
                    <a:cubicBezTo>
                      <a:pt x="167085" y="188515"/>
                      <a:pt x="64294" y="275431"/>
                      <a:pt x="0" y="373856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8" name="フリーフォーム 68">
                <a:extLst>
                  <a:ext uri="{FF2B5EF4-FFF2-40B4-BE49-F238E27FC236}">
                    <a16:creationId xmlns:a16="http://schemas.microsoft.com/office/drawing/2014/main" id="{7EE2F688-A1E3-44EC-9528-C042182DE96C}"/>
                  </a:ext>
                </a:extLst>
              </p:cNvPr>
              <p:cNvSpPr/>
              <p:nvPr/>
            </p:nvSpPr>
            <p:spPr>
              <a:xfrm flipH="1">
                <a:off x="6060344" y="2055475"/>
                <a:ext cx="1060591" cy="807629"/>
              </a:xfrm>
              <a:custGeom>
                <a:avLst/>
                <a:gdLst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28600 w 490538"/>
                  <a:gd name="connsiteY4" fmla="*/ 130969 h 369094"/>
                  <a:gd name="connsiteX5" fmla="*/ 0 w 490538"/>
                  <a:gd name="connsiteY5" fmla="*/ 369094 h 369094"/>
                  <a:gd name="connsiteX0" fmla="*/ 0 w 490538"/>
                  <a:gd name="connsiteY0" fmla="*/ 369094 h 369094"/>
                  <a:gd name="connsiteX1" fmla="*/ 140494 w 490538"/>
                  <a:gd name="connsiteY1" fmla="*/ 369094 h 369094"/>
                  <a:gd name="connsiteX2" fmla="*/ 490538 w 490538"/>
                  <a:gd name="connsiteY2" fmla="*/ 50007 h 369094"/>
                  <a:gd name="connsiteX3" fmla="*/ 483394 w 490538"/>
                  <a:gd name="connsiteY3" fmla="*/ 0 h 369094"/>
                  <a:gd name="connsiteX4" fmla="*/ 233363 w 490538"/>
                  <a:gd name="connsiteY4" fmla="*/ 133351 h 369094"/>
                  <a:gd name="connsiteX5" fmla="*/ 0 w 490538"/>
                  <a:gd name="connsiteY5" fmla="*/ 369094 h 369094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0538"/>
                  <a:gd name="connsiteY0" fmla="*/ 373856 h 373856"/>
                  <a:gd name="connsiteX1" fmla="*/ 140494 w 490538"/>
                  <a:gd name="connsiteY1" fmla="*/ 373856 h 373856"/>
                  <a:gd name="connsiteX2" fmla="*/ 490538 w 490538"/>
                  <a:gd name="connsiteY2" fmla="*/ 54769 h 373856"/>
                  <a:gd name="connsiteX3" fmla="*/ 483394 w 490538"/>
                  <a:gd name="connsiteY3" fmla="*/ 0 h 373856"/>
                  <a:gd name="connsiteX4" fmla="*/ 233363 w 490538"/>
                  <a:gd name="connsiteY4" fmla="*/ 138113 h 373856"/>
                  <a:gd name="connsiteX5" fmla="*/ 0 w 490538"/>
                  <a:gd name="connsiteY5" fmla="*/ 373856 h 373856"/>
                  <a:gd name="connsiteX0" fmla="*/ 0 w 491647"/>
                  <a:gd name="connsiteY0" fmla="*/ 373856 h 373856"/>
                  <a:gd name="connsiteX1" fmla="*/ 140494 w 491647"/>
                  <a:gd name="connsiteY1" fmla="*/ 373856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3856"/>
                  <a:gd name="connsiteX1" fmla="*/ 133841 w 491647"/>
                  <a:gd name="connsiteY1" fmla="*/ 327285 h 373856"/>
                  <a:gd name="connsiteX2" fmla="*/ 491647 w 491647"/>
                  <a:gd name="connsiteY2" fmla="*/ 55878 h 373856"/>
                  <a:gd name="connsiteX3" fmla="*/ 483394 w 491647"/>
                  <a:gd name="connsiteY3" fmla="*/ 0 h 373856"/>
                  <a:gd name="connsiteX4" fmla="*/ 233363 w 491647"/>
                  <a:gd name="connsiteY4" fmla="*/ 138113 h 373856"/>
                  <a:gd name="connsiteX5" fmla="*/ 0 w 491647"/>
                  <a:gd name="connsiteY5" fmla="*/ 373856 h 373856"/>
                  <a:gd name="connsiteX0" fmla="*/ 0 w 491647"/>
                  <a:gd name="connsiteY0" fmla="*/ 373856 h 376073"/>
                  <a:gd name="connsiteX1" fmla="*/ 138276 w 491647"/>
                  <a:gd name="connsiteY1" fmla="*/ 376073 h 376073"/>
                  <a:gd name="connsiteX2" fmla="*/ 491647 w 491647"/>
                  <a:gd name="connsiteY2" fmla="*/ 55878 h 376073"/>
                  <a:gd name="connsiteX3" fmla="*/ 483394 w 491647"/>
                  <a:gd name="connsiteY3" fmla="*/ 0 h 376073"/>
                  <a:gd name="connsiteX4" fmla="*/ 233363 w 491647"/>
                  <a:gd name="connsiteY4" fmla="*/ 138113 h 376073"/>
                  <a:gd name="connsiteX5" fmla="*/ 0 w 491647"/>
                  <a:gd name="connsiteY5" fmla="*/ 373856 h 376073"/>
                  <a:gd name="connsiteX0" fmla="*/ 0 w 504953"/>
                  <a:gd name="connsiteY0" fmla="*/ 331720 h 376073"/>
                  <a:gd name="connsiteX1" fmla="*/ 151582 w 504953"/>
                  <a:gd name="connsiteY1" fmla="*/ 376073 h 376073"/>
                  <a:gd name="connsiteX2" fmla="*/ 504953 w 504953"/>
                  <a:gd name="connsiteY2" fmla="*/ 55878 h 376073"/>
                  <a:gd name="connsiteX3" fmla="*/ 496700 w 504953"/>
                  <a:gd name="connsiteY3" fmla="*/ 0 h 376073"/>
                  <a:gd name="connsiteX4" fmla="*/ 246669 w 504953"/>
                  <a:gd name="connsiteY4" fmla="*/ 138113 h 376073"/>
                  <a:gd name="connsiteX5" fmla="*/ 0 w 504953"/>
                  <a:gd name="connsiteY5" fmla="*/ 331720 h 376073"/>
                  <a:gd name="connsiteX0" fmla="*/ 0 w 493865"/>
                  <a:gd name="connsiteY0" fmla="*/ 376073 h 376073"/>
                  <a:gd name="connsiteX1" fmla="*/ 140494 w 493865"/>
                  <a:gd name="connsiteY1" fmla="*/ 376073 h 376073"/>
                  <a:gd name="connsiteX2" fmla="*/ 493865 w 493865"/>
                  <a:gd name="connsiteY2" fmla="*/ 55878 h 376073"/>
                  <a:gd name="connsiteX3" fmla="*/ 485612 w 493865"/>
                  <a:gd name="connsiteY3" fmla="*/ 0 h 376073"/>
                  <a:gd name="connsiteX4" fmla="*/ 235581 w 493865"/>
                  <a:gd name="connsiteY4" fmla="*/ 138113 h 376073"/>
                  <a:gd name="connsiteX5" fmla="*/ 0 w 493865"/>
                  <a:gd name="connsiteY5" fmla="*/ 376073 h 3760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93865" h="376073">
                    <a:moveTo>
                      <a:pt x="0" y="376073"/>
                    </a:moveTo>
                    <a:lnTo>
                      <a:pt x="140494" y="376073"/>
                    </a:lnTo>
                    <a:lnTo>
                      <a:pt x="493865" y="55878"/>
                    </a:lnTo>
                    <a:lnTo>
                      <a:pt x="485612" y="0"/>
                    </a:lnTo>
                    <a:cubicBezTo>
                      <a:pt x="410206" y="29368"/>
                      <a:pt x="316516" y="75434"/>
                      <a:pt x="235581" y="138113"/>
                    </a:cubicBezTo>
                    <a:cubicBezTo>
                      <a:pt x="154646" y="200792"/>
                      <a:pt x="64294" y="277648"/>
                      <a:pt x="0" y="376073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" name="フリーフォーム 69">
                <a:extLst>
                  <a:ext uri="{FF2B5EF4-FFF2-40B4-BE49-F238E27FC236}">
                    <a16:creationId xmlns:a16="http://schemas.microsoft.com/office/drawing/2014/main" id="{344D3BBB-C4D4-4B05-B77E-2DDED9210E31}"/>
                  </a:ext>
                </a:extLst>
              </p:cNvPr>
              <p:cNvSpPr/>
              <p:nvPr/>
            </p:nvSpPr>
            <p:spPr>
              <a:xfrm>
                <a:off x="3080795" y="2858693"/>
                <a:ext cx="710815" cy="1409027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64291 w 330992"/>
                  <a:gd name="connsiteY5" fmla="*/ 238125 h 657225"/>
                  <a:gd name="connsiteX6" fmla="*/ 0 w 330992"/>
                  <a:gd name="connsiteY6" fmla="*/ 535781 h 657225"/>
                  <a:gd name="connsiteX0" fmla="*/ 0 w 330992"/>
                  <a:gd name="connsiteY0" fmla="*/ 535781 h 657225"/>
                  <a:gd name="connsiteX1" fmla="*/ 114299 w 330992"/>
                  <a:gd name="connsiteY1" fmla="*/ 657225 h 657225"/>
                  <a:gd name="connsiteX2" fmla="*/ 330992 w 330992"/>
                  <a:gd name="connsiteY2" fmla="*/ 354807 h 657225"/>
                  <a:gd name="connsiteX3" fmla="*/ 326230 w 330992"/>
                  <a:gd name="connsiteY3" fmla="*/ 0 h 657225"/>
                  <a:gd name="connsiteX4" fmla="*/ 185736 w 330992"/>
                  <a:gd name="connsiteY4" fmla="*/ 0 h 657225"/>
                  <a:gd name="connsiteX5" fmla="*/ 59529 w 330992"/>
                  <a:gd name="connsiteY5" fmla="*/ 250031 h 657225"/>
                  <a:gd name="connsiteX6" fmla="*/ 0 w 330992"/>
                  <a:gd name="connsiteY6" fmla="*/ 535781 h 657225"/>
                  <a:gd name="connsiteX0" fmla="*/ 0 w 330992"/>
                  <a:gd name="connsiteY0" fmla="*/ 535781 h 653898"/>
                  <a:gd name="connsiteX1" fmla="*/ 115408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5781 h 653898"/>
                  <a:gd name="connsiteX1" fmla="*/ 116517 w 330992"/>
                  <a:gd name="connsiteY1" fmla="*/ 653898 h 653898"/>
                  <a:gd name="connsiteX2" fmla="*/ 330992 w 330992"/>
                  <a:gd name="connsiteY2" fmla="*/ 354807 h 653898"/>
                  <a:gd name="connsiteX3" fmla="*/ 326230 w 330992"/>
                  <a:gd name="connsiteY3" fmla="*/ 0 h 653898"/>
                  <a:gd name="connsiteX4" fmla="*/ 185736 w 330992"/>
                  <a:gd name="connsiteY4" fmla="*/ 0 h 653898"/>
                  <a:gd name="connsiteX5" fmla="*/ 59529 w 330992"/>
                  <a:gd name="connsiteY5" fmla="*/ 250031 h 653898"/>
                  <a:gd name="connsiteX6" fmla="*/ 0 w 330992"/>
                  <a:gd name="connsiteY6" fmla="*/ 535781 h 653898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26230 w 330992"/>
                  <a:gd name="connsiteY3" fmla="*/ 110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6890 h 655007"/>
                  <a:gd name="connsiteX1" fmla="*/ 116517 w 330992"/>
                  <a:gd name="connsiteY1" fmla="*/ 655007 h 655007"/>
                  <a:gd name="connsiteX2" fmla="*/ 330992 w 330992"/>
                  <a:gd name="connsiteY2" fmla="*/ 355916 h 655007"/>
                  <a:gd name="connsiteX3" fmla="*/ 300727 w 330992"/>
                  <a:gd name="connsiteY3" fmla="*/ 29939 h 655007"/>
                  <a:gd name="connsiteX4" fmla="*/ 186845 w 330992"/>
                  <a:gd name="connsiteY4" fmla="*/ 0 h 655007"/>
                  <a:gd name="connsiteX5" fmla="*/ 59529 w 330992"/>
                  <a:gd name="connsiteY5" fmla="*/ 251140 h 655007"/>
                  <a:gd name="connsiteX6" fmla="*/ 0 w 330992"/>
                  <a:gd name="connsiteY6" fmla="*/ 536890 h 655007"/>
                  <a:gd name="connsiteX0" fmla="*/ 0 w 330992"/>
                  <a:gd name="connsiteY0" fmla="*/ 537998 h 656115"/>
                  <a:gd name="connsiteX1" fmla="*/ 116517 w 330992"/>
                  <a:gd name="connsiteY1" fmla="*/ 656115 h 656115"/>
                  <a:gd name="connsiteX2" fmla="*/ 330992 w 330992"/>
                  <a:gd name="connsiteY2" fmla="*/ 357024 h 656115"/>
                  <a:gd name="connsiteX3" fmla="*/ 328448 w 330992"/>
                  <a:gd name="connsiteY3" fmla="*/ 0 h 656115"/>
                  <a:gd name="connsiteX4" fmla="*/ 186845 w 330992"/>
                  <a:gd name="connsiteY4" fmla="*/ 1108 h 656115"/>
                  <a:gd name="connsiteX5" fmla="*/ 59529 w 330992"/>
                  <a:gd name="connsiteY5" fmla="*/ 252248 h 656115"/>
                  <a:gd name="connsiteX6" fmla="*/ 0 w 330992"/>
                  <a:gd name="connsiteY6" fmla="*/ 537998 h 656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0992" h="656115">
                    <a:moveTo>
                      <a:pt x="0" y="537998"/>
                    </a:moveTo>
                    <a:lnTo>
                      <a:pt x="116517" y="656115"/>
                    </a:lnTo>
                    <a:lnTo>
                      <a:pt x="330992" y="357024"/>
                    </a:lnTo>
                    <a:cubicBezTo>
                      <a:pt x="329405" y="238755"/>
                      <a:pt x="330035" y="118269"/>
                      <a:pt x="328448" y="0"/>
                    </a:cubicBezTo>
                    <a:lnTo>
                      <a:pt x="186845" y="1108"/>
                    </a:lnTo>
                    <a:cubicBezTo>
                      <a:pt x="147951" y="59052"/>
                      <a:pt x="90670" y="162766"/>
                      <a:pt x="59529" y="252248"/>
                    </a:cubicBezTo>
                    <a:cubicBezTo>
                      <a:pt x="28388" y="341730"/>
                      <a:pt x="3968" y="445923"/>
                      <a:pt x="0" y="537998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フリーフォーム 70">
                <a:extLst>
                  <a:ext uri="{FF2B5EF4-FFF2-40B4-BE49-F238E27FC236}">
                    <a16:creationId xmlns:a16="http://schemas.microsoft.com/office/drawing/2014/main" id="{9AACE7F1-9C7A-4A2B-938C-68DC3619E768}"/>
                  </a:ext>
                </a:extLst>
              </p:cNvPr>
              <p:cNvSpPr/>
              <p:nvPr/>
            </p:nvSpPr>
            <p:spPr>
              <a:xfrm flipH="1">
                <a:off x="6808632" y="2863454"/>
                <a:ext cx="718662" cy="1401182"/>
              </a:xfrm>
              <a:custGeom>
                <a:avLst/>
                <a:gdLst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30993"/>
                  <a:gd name="connsiteY0" fmla="*/ 521494 h 657225"/>
                  <a:gd name="connsiteX1" fmla="*/ 114300 w 330993"/>
                  <a:gd name="connsiteY1" fmla="*/ 657225 h 657225"/>
                  <a:gd name="connsiteX2" fmla="*/ 330993 w 330993"/>
                  <a:gd name="connsiteY2" fmla="*/ 354807 h 657225"/>
                  <a:gd name="connsiteX3" fmla="*/ 326231 w 330993"/>
                  <a:gd name="connsiteY3" fmla="*/ 0 h 657225"/>
                  <a:gd name="connsiteX4" fmla="*/ 185737 w 330993"/>
                  <a:gd name="connsiteY4" fmla="*/ 0 h 657225"/>
                  <a:gd name="connsiteX5" fmla="*/ 61912 w 330993"/>
                  <a:gd name="connsiteY5" fmla="*/ 238125 h 657225"/>
                  <a:gd name="connsiteX6" fmla="*/ 0 w 330993"/>
                  <a:gd name="connsiteY6" fmla="*/ 521494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714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61911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657225"/>
                  <a:gd name="connsiteX1" fmla="*/ 109537 w 326230"/>
                  <a:gd name="connsiteY1" fmla="*/ 657225 h 657225"/>
                  <a:gd name="connsiteX2" fmla="*/ 326230 w 326230"/>
                  <a:gd name="connsiteY2" fmla="*/ 354807 h 657225"/>
                  <a:gd name="connsiteX3" fmla="*/ 321468 w 326230"/>
                  <a:gd name="connsiteY3" fmla="*/ 0 h 657225"/>
                  <a:gd name="connsiteX4" fmla="*/ 180974 w 326230"/>
                  <a:gd name="connsiteY4" fmla="*/ 0 h 657225"/>
                  <a:gd name="connsiteX5" fmla="*/ 59529 w 326230"/>
                  <a:gd name="connsiteY5" fmla="*/ 238125 h 657225"/>
                  <a:gd name="connsiteX6" fmla="*/ 0 w 326230"/>
                  <a:gd name="connsiteY6" fmla="*/ 523875 h 657225"/>
                  <a:gd name="connsiteX0" fmla="*/ 0 w 326230"/>
                  <a:gd name="connsiteY0" fmla="*/ 523875 h 578644"/>
                  <a:gd name="connsiteX1" fmla="*/ 102394 w 326230"/>
                  <a:gd name="connsiteY1" fmla="*/ 578644 h 578644"/>
                  <a:gd name="connsiteX2" fmla="*/ 326230 w 326230"/>
                  <a:gd name="connsiteY2" fmla="*/ 354807 h 578644"/>
                  <a:gd name="connsiteX3" fmla="*/ 321468 w 326230"/>
                  <a:gd name="connsiteY3" fmla="*/ 0 h 578644"/>
                  <a:gd name="connsiteX4" fmla="*/ 180974 w 326230"/>
                  <a:gd name="connsiteY4" fmla="*/ 0 h 578644"/>
                  <a:gd name="connsiteX5" fmla="*/ 59529 w 326230"/>
                  <a:gd name="connsiteY5" fmla="*/ 238125 h 578644"/>
                  <a:gd name="connsiteX6" fmla="*/ 0 w 326230"/>
                  <a:gd name="connsiteY6" fmla="*/ 523875 h 578644"/>
                  <a:gd name="connsiteX0" fmla="*/ 0 w 326230"/>
                  <a:gd name="connsiteY0" fmla="*/ 523875 h 652462"/>
                  <a:gd name="connsiteX1" fmla="*/ 109537 w 326230"/>
                  <a:gd name="connsiteY1" fmla="*/ 652462 h 652462"/>
                  <a:gd name="connsiteX2" fmla="*/ 326230 w 326230"/>
                  <a:gd name="connsiteY2" fmla="*/ 354807 h 652462"/>
                  <a:gd name="connsiteX3" fmla="*/ 321468 w 326230"/>
                  <a:gd name="connsiteY3" fmla="*/ 0 h 652462"/>
                  <a:gd name="connsiteX4" fmla="*/ 180974 w 326230"/>
                  <a:gd name="connsiteY4" fmla="*/ 0 h 652462"/>
                  <a:gd name="connsiteX5" fmla="*/ 59529 w 326230"/>
                  <a:gd name="connsiteY5" fmla="*/ 238125 h 652462"/>
                  <a:gd name="connsiteX6" fmla="*/ 0 w 326230"/>
                  <a:gd name="connsiteY6" fmla="*/ 52387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9054 w 335755"/>
                  <a:gd name="connsiteY5" fmla="*/ 238125 h 652462"/>
                  <a:gd name="connsiteX6" fmla="*/ 0 w 335755"/>
                  <a:gd name="connsiteY6" fmla="*/ 542925 h 652462"/>
                  <a:gd name="connsiteX0" fmla="*/ 0 w 335755"/>
                  <a:gd name="connsiteY0" fmla="*/ 542925 h 652462"/>
                  <a:gd name="connsiteX1" fmla="*/ 119062 w 335755"/>
                  <a:gd name="connsiteY1" fmla="*/ 652462 h 652462"/>
                  <a:gd name="connsiteX2" fmla="*/ 335755 w 335755"/>
                  <a:gd name="connsiteY2" fmla="*/ 354807 h 652462"/>
                  <a:gd name="connsiteX3" fmla="*/ 330993 w 335755"/>
                  <a:gd name="connsiteY3" fmla="*/ 0 h 652462"/>
                  <a:gd name="connsiteX4" fmla="*/ 190499 w 335755"/>
                  <a:gd name="connsiteY4" fmla="*/ 0 h 652462"/>
                  <a:gd name="connsiteX5" fmla="*/ 64292 w 335755"/>
                  <a:gd name="connsiteY5" fmla="*/ 240507 h 652462"/>
                  <a:gd name="connsiteX6" fmla="*/ 0 w 335755"/>
                  <a:gd name="connsiteY6" fmla="*/ 542925 h 652462"/>
                  <a:gd name="connsiteX0" fmla="*/ 0 w 331024"/>
                  <a:gd name="connsiteY0" fmla="*/ 542925 h 652462"/>
                  <a:gd name="connsiteX1" fmla="*/ 119062 w 331024"/>
                  <a:gd name="connsiteY1" fmla="*/ 652462 h 652462"/>
                  <a:gd name="connsiteX2" fmla="*/ 275878 w 331024"/>
                  <a:gd name="connsiteY2" fmla="*/ 324868 h 652462"/>
                  <a:gd name="connsiteX3" fmla="*/ 330993 w 331024"/>
                  <a:gd name="connsiteY3" fmla="*/ 0 h 652462"/>
                  <a:gd name="connsiteX4" fmla="*/ 190499 w 331024"/>
                  <a:gd name="connsiteY4" fmla="*/ 0 h 652462"/>
                  <a:gd name="connsiteX5" fmla="*/ 64292 w 331024"/>
                  <a:gd name="connsiteY5" fmla="*/ 240507 h 652462"/>
                  <a:gd name="connsiteX6" fmla="*/ 0 w 331024"/>
                  <a:gd name="connsiteY6" fmla="*/ 542925 h 652462"/>
                  <a:gd name="connsiteX0" fmla="*/ 0 w 334646"/>
                  <a:gd name="connsiteY0" fmla="*/ 542925 h 652462"/>
                  <a:gd name="connsiteX1" fmla="*/ 119062 w 334646"/>
                  <a:gd name="connsiteY1" fmla="*/ 652462 h 652462"/>
                  <a:gd name="connsiteX2" fmla="*/ 334646 w 334646"/>
                  <a:gd name="connsiteY2" fmla="*/ 351480 h 652462"/>
                  <a:gd name="connsiteX3" fmla="*/ 330993 w 334646"/>
                  <a:gd name="connsiteY3" fmla="*/ 0 h 652462"/>
                  <a:gd name="connsiteX4" fmla="*/ 190499 w 334646"/>
                  <a:gd name="connsiteY4" fmla="*/ 0 h 652462"/>
                  <a:gd name="connsiteX5" fmla="*/ 64292 w 334646"/>
                  <a:gd name="connsiteY5" fmla="*/ 240507 h 652462"/>
                  <a:gd name="connsiteX6" fmla="*/ 0 w 334646"/>
                  <a:gd name="connsiteY6" fmla="*/ 542925 h 6524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4646" h="652462">
                    <a:moveTo>
                      <a:pt x="0" y="542925"/>
                    </a:moveTo>
                    <a:lnTo>
                      <a:pt x="119062" y="652462"/>
                    </a:lnTo>
                    <a:lnTo>
                      <a:pt x="334646" y="351480"/>
                    </a:lnTo>
                    <a:cubicBezTo>
                      <a:pt x="333059" y="233211"/>
                      <a:pt x="332580" y="118269"/>
                      <a:pt x="330993" y="0"/>
                    </a:cubicBezTo>
                    <a:lnTo>
                      <a:pt x="190499" y="0"/>
                    </a:lnTo>
                    <a:cubicBezTo>
                      <a:pt x="151605" y="57944"/>
                      <a:pt x="96042" y="150019"/>
                      <a:pt x="64292" y="240507"/>
                    </a:cubicBezTo>
                    <a:cubicBezTo>
                      <a:pt x="32542" y="330995"/>
                      <a:pt x="3968" y="450850"/>
                      <a:pt x="0" y="542925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" name="フリーフォーム 71">
                <a:extLst>
                  <a:ext uri="{FF2B5EF4-FFF2-40B4-BE49-F238E27FC236}">
                    <a16:creationId xmlns:a16="http://schemas.microsoft.com/office/drawing/2014/main" id="{AFD325B3-5988-4AC7-9D42-93FC4464A518}"/>
                  </a:ext>
                </a:extLst>
              </p:cNvPr>
              <p:cNvSpPr/>
              <p:nvPr/>
            </p:nvSpPr>
            <p:spPr>
              <a:xfrm>
                <a:off x="3489895" y="5118292"/>
                <a:ext cx="131900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50995"/>
                  <a:gd name="connsiteY0" fmla="*/ 142875 h 497682"/>
                  <a:gd name="connsiteX1" fmla="*/ 59531 w 550995"/>
                  <a:gd name="connsiteY1" fmla="*/ 0 h 497682"/>
                  <a:gd name="connsiteX2" fmla="*/ 435768 w 550995"/>
                  <a:gd name="connsiteY2" fmla="*/ 121444 h 497682"/>
                  <a:gd name="connsiteX3" fmla="*/ 550995 w 550995"/>
                  <a:gd name="connsiteY3" fmla="*/ 416428 h 497682"/>
                  <a:gd name="connsiteX4" fmla="*/ 442912 w 550995"/>
                  <a:gd name="connsiteY4" fmla="*/ 497682 h 497682"/>
                  <a:gd name="connsiteX5" fmla="*/ 183356 w 550995"/>
                  <a:gd name="connsiteY5" fmla="*/ 342900 h 497682"/>
                  <a:gd name="connsiteX6" fmla="*/ 0 w 550995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1444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08047 w 614198"/>
                  <a:gd name="connsiteY2" fmla="*/ 183539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142875 h 497682"/>
                  <a:gd name="connsiteX1" fmla="*/ 59531 w 614198"/>
                  <a:gd name="connsiteY1" fmla="*/ 0 h 497682"/>
                  <a:gd name="connsiteX2" fmla="*/ 435768 w 614198"/>
                  <a:gd name="connsiteY2" fmla="*/ 124771 h 497682"/>
                  <a:gd name="connsiteX3" fmla="*/ 614198 w 614198"/>
                  <a:gd name="connsiteY3" fmla="*/ 428625 h 497682"/>
                  <a:gd name="connsiteX4" fmla="*/ 442912 w 614198"/>
                  <a:gd name="connsiteY4" fmla="*/ 497682 h 497682"/>
                  <a:gd name="connsiteX5" fmla="*/ 183356 w 614198"/>
                  <a:gd name="connsiteY5" fmla="*/ 342900 h 497682"/>
                  <a:gd name="connsiteX6" fmla="*/ 0 w 614198"/>
                  <a:gd name="connsiteY6" fmla="*/ 142875 h 497682"/>
                  <a:gd name="connsiteX0" fmla="*/ 0 w 614198"/>
                  <a:gd name="connsiteY0" fmla="*/ 96304 h 451111"/>
                  <a:gd name="connsiteX1" fmla="*/ 75055 w 614198"/>
                  <a:gd name="connsiteY1" fmla="*/ 0 h 451111"/>
                  <a:gd name="connsiteX2" fmla="*/ 435768 w 614198"/>
                  <a:gd name="connsiteY2" fmla="*/ 78200 h 451111"/>
                  <a:gd name="connsiteX3" fmla="*/ 614198 w 614198"/>
                  <a:gd name="connsiteY3" fmla="*/ 382054 h 451111"/>
                  <a:gd name="connsiteX4" fmla="*/ 442912 w 614198"/>
                  <a:gd name="connsiteY4" fmla="*/ 451111 h 451111"/>
                  <a:gd name="connsiteX5" fmla="*/ 183356 w 614198"/>
                  <a:gd name="connsiteY5" fmla="*/ 296329 h 451111"/>
                  <a:gd name="connsiteX6" fmla="*/ 0 w 614198"/>
                  <a:gd name="connsiteY6" fmla="*/ 96304 h 451111"/>
                  <a:gd name="connsiteX0" fmla="*/ 0 w 614198"/>
                  <a:gd name="connsiteY0" fmla="*/ 140657 h 495464"/>
                  <a:gd name="connsiteX1" fmla="*/ 58422 w 614198"/>
                  <a:gd name="connsiteY1" fmla="*/ 0 h 495464"/>
                  <a:gd name="connsiteX2" fmla="*/ 435768 w 614198"/>
                  <a:gd name="connsiteY2" fmla="*/ 122553 h 495464"/>
                  <a:gd name="connsiteX3" fmla="*/ 614198 w 614198"/>
                  <a:gd name="connsiteY3" fmla="*/ 426407 h 495464"/>
                  <a:gd name="connsiteX4" fmla="*/ 442912 w 614198"/>
                  <a:gd name="connsiteY4" fmla="*/ 495464 h 495464"/>
                  <a:gd name="connsiteX5" fmla="*/ 183356 w 614198"/>
                  <a:gd name="connsiteY5" fmla="*/ 340682 h 495464"/>
                  <a:gd name="connsiteX6" fmla="*/ 0 w 614198"/>
                  <a:gd name="connsiteY6" fmla="*/ 140657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4198" h="495464">
                    <a:moveTo>
                      <a:pt x="0" y="140657"/>
                    </a:moveTo>
                    <a:lnTo>
                      <a:pt x="58422" y="0"/>
                    </a:lnTo>
                    <a:lnTo>
                      <a:pt x="435768" y="122553"/>
                    </a:lnTo>
                    <a:lnTo>
                      <a:pt x="614198" y="426407"/>
                    </a:lnTo>
                    <a:lnTo>
                      <a:pt x="442912" y="495464"/>
                    </a:lnTo>
                    <a:cubicBezTo>
                      <a:pt x="370680" y="466888"/>
                      <a:pt x="257175" y="399817"/>
                      <a:pt x="183356" y="340682"/>
                    </a:cubicBezTo>
                    <a:cubicBezTo>
                      <a:pt x="109537" y="281547"/>
                      <a:pt x="38893" y="201775"/>
                      <a:pt x="0" y="140657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フリーフォーム 72">
                <a:extLst>
                  <a:ext uri="{FF2B5EF4-FFF2-40B4-BE49-F238E27FC236}">
                    <a16:creationId xmlns:a16="http://schemas.microsoft.com/office/drawing/2014/main" id="{46FD905A-1AC3-49C1-A5CF-2507E5DC74A5}"/>
                  </a:ext>
                </a:extLst>
              </p:cNvPr>
              <p:cNvSpPr/>
              <p:nvPr/>
            </p:nvSpPr>
            <p:spPr>
              <a:xfrm flipH="1">
                <a:off x="5799364" y="5118290"/>
                <a:ext cx="1316629" cy="1064024"/>
              </a:xfrm>
              <a:custGeom>
                <a:avLst/>
                <a:gdLst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500063"/>
                  <a:gd name="connsiteX1" fmla="*/ 59531 w 611981"/>
                  <a:gd name="connsiteY1" fmla="*/ 0 h 500063"/>
                  <a:gd name="connsiteX2" fmla="*/ 435768 w 611981"/>
                  <a:gd name="connsiteY2" fmla="*/ 121444 h 500063"/>
                  <a:gd name="connsiteX3" fmla="*/ 611981 w 611981"/>
                  <a:gd name="connsiteY3" fmla="*/ 428625 h 500063"/>
                  <a:gd name="connsiteX4" fmla="*/ 440531 w 611981"/>
                  <a:gd name="connsiteY4" fmla="*/ 500063 h 500063"/>
                  <a:gd name="connsiteX5" fmla="*/ 180975 w 611981"/>
                  <a:gd name="connsiteY5" fmla="*/ 342900 h 500063"/>
                  <a:gd name="connsiteX6" fmla="*/ 0 w 611981"/>
                  <a:gd name="connsiteY6" fmla="*/ 138113 h 500063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38113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38113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0975 w 611981"/>
                  <a:gd name="connsiteY5" fmla="*/ 342900 h 497682"/>
                  <a:gd name="connsiteX6" fmla="*/ 0 w 611981"/>
                  <a:gd name="connsiteY6" fmla="*/ 142875 h 497682"/>
                  <a:gd name="connsiteX0" fmla="*/ 0 w 611981"/>
                  <a:gd name="connsiteY0" fmla="*/ 142875 h 497682"/>
                  <a:gd name="connsiteX1" fmla="*/ 59531 w 611981"/>
                  <a:gd name="connsiteY1" fmla="*/ 0 h 497682"/>
                  <a:gd name="connsiteX2" fmla="*/ 435768 w 611981"/>
                  <a:gd name="connsiteY2" fmla="*/ 121444 h 497682"/>
                  <a:gd name="connsiteX3" fmla="*/ 611981 w 611981"/>
                  <a:gd name="connsiteY3" fmla="*/ 428625 h 497682"/>
                  <a:gd name="connsiteX4" fmla="*/ 442912 w 611981"/>
                  <a:gd name="connsiteY4" fmla="*/ 497682 h 497682"/>
                  <a:gd name="connsiteX5" fmla="*/ 183356 w 611981"/>
                  <a:gd name="connsiteY5" fmla="*/ 342900 h 497682"/>
                  <a:gd name="connsiteX6" fmla="*/ 0 w 611981"/>
                  <a:gd name="connsiteY6" fmla="*/ 142875 h 497682"/>
                  <a:gd name="connsiteX0" fmla="*/ 0 w 573172"/>
                  <a:gd name="connsiteY0" fmla="*/ 162834 h 497682"/>
                  <a:gd name="connsiteX1" fmla="*/ 20722 w 573172"/>
                  <a:gd name="connsiteY1" fmla="*/ 0 h 497682"/>
                  <a:gd name="connsiteX2" fmla="*/ 396959 w 573172"/>
                  <a:gd name="connsiteY2" fmla="*/ 121444 h 497682"/>
                  <a:gd name="connsiteX3" fmla="*/ 573172 w 573172"/>
                  <a:gd name="connsiteY3" fmla="*/ 428625 h 497682"/>
                  <a:gd name="connsiteX4" fmla="*/ 404103 w 573172"/>
                  <a:gd name="connsiteY4" fmla="*/ 497682 h 497682"/>
                  <a:gd name="connsiteX5" fmla="*/ 144547 w 573172"/>
                  <a:gd name="connsiteY5" fmla="*/ 342900 h 497682"/>
                  <a:gd name="connsiteX6" fmla="*/ 0 w 573172"/>
                  <a:gd name="connsiteY6" fmla="*/ 162834 h 497682"/>
                  <a:gd name="connsiteX0" fmla="*/ 0 w 614199"/>
                  <a:gd name="connsiteY0" fmla="*/ 148419 h 497682"/>
                  <a:gd name="connsiteX1" fmla="*/ 61749 w 614199"/>
                  <a:gd name="connsiteY1" fmla="*/ 0 h 497682"/>
                  <a:gd name="connsiteX2" fmla="*/ 437986 w 614199"/>
                  <a:gd name="connsiteY2" fmla="*/ 121444 h 497682"/>
                  <a:gd name="connsiteX3" fmla="*/ 614199 w 614199"/>
                  <a:gd name="connsiteY3" fmla="*/ 428625 h 497682"/>
                  <a:gd name="connsiteX4" fmla="*/ 445130 w 614199"/>
                  <a:gd name="connsiteY4" fmla="*/ 497682 h 497682"/>
                  <a:gd name="connsiteX5" fmla="*/ 185574 w 614199"/>
                  <a:gd name="connsiteY5" fmla="*/ 342900 h 497682"/>
                  <a:gd name="connsiteX6" fmla="*/ 0 w 614199"/>
                  <a:gd name="connsiteY6" fmla="*/ 148419 h 497682"/>
                  <a:gd name="connsiteX0" fmla="*/ 0 w 613090"/>
                  <a:gd name="connsiteY0" fmla="*/ 146201 h 497682"/>
                  <a:gd name="connsiteX1" fmla="*/ 60640 w 613090"/>
                  <a:gd name="connsiteY1" fmla="*/ 0 h 497682"/>
                  <a:gd name="connsiteX2" fmla="*/ 436877 w 613090"/>
                  <a:gd name="connsiteY2" fmla="*/ 121444 h 497682"/>
                  <a:gd name="connsiteX3" fmla="*/ 613090 w 613090"/>
                  <a:gd name="connsiteY3" fmla="*/ 428625 h 497682"/>
                  <a:gd name="connsiteX4" fmla="*/ 444021 w 613090"/>
                  <a:gd name="connsiteY4" fmla="*/ 497682 h 497682"/>
                  <a:gd name="connsiteX5" fmla="*/ 184465 w 613090"/>
                  <a:gd name="connsiteY5" fmla="*/ 342900 h 497682"/>
                  <a:gd name="connsiteX6" fmla="*/ 0 w 613090"/>
                  <a:gd name="connsiteY6" fmla="*/ 146201 h 497682"/>
                  <a:gd name="connsiteX0" fmla="*/ 0 w 613090"/>
                  <a:gd name="connsiteY0" fmla="*/ 110718 h 462199"/>
                  <a:gd name="connsiteX1" fmla="*/ 68402 w 613090"/>
                  <a:gd name="connsiteY1" fmla="*/ 0 h 462199"/>
                  <a:gd name="connsiteX2" fmla="*/ 436877 w 613090"/>
                  <a:gd name="connsiteY2" fmla="*/ 85961 h 462199"/>
                  <a:gd name="connsiteX3" fmla="*/ 613090 w 613090"/>
                  <a:gd name="connsiteY3" fmla="*/ 393142 h 462199"/>
                  <a:gd name="connsiteX4" fmla="*/ 444021 w 613090"/>
                  <a:gd name="connsiteY4" fmla="*/ 462199 h 462199"/>
                  <a:gd name="connsiteX5" fmla="*/ 184465 w 613090"/>
                  <a:gd name="connsiteY5" fmla="*/ 307417 h 462199"/>
                  <a:gd name="connsiteX6" fmla="*/ 0 w 613090"/>
                  <a:gd name="connsiteY6" fmla="*/ 110718 h 462199"/>
                  <a:gd name="connsiteX0" fmla="*/ 0 w 613090"/>
                  <a:gd name="connsiteY0" fmla="*/ 143983 h 495464"/>
                  <a:gd name="connsiteX1" fmla="*/ 60640 w 613090"/>
                  <a:gd name="connsiteY1" fmla="*/ 0 h 495464"/>
                  <a:gd name="connsiteX2" fmla="*/ 436877 w 613090"/>
                  <a:gd name="connsiteY2" fmla="*/ 119226 h 495464"/>
                  <a:gd name="connsiteX3" fmla="*/ 613090 w 613090"/>
                  <a:gd name="connsiteY3" fmla="*/ 426407 h 495464"/>
                  <a:gd name="connsiteX4" fmla="*/ 444021 w 613090"/>
                  <a:gd name="connsiteY4" fmla="*/ 495464 h 495464"/>
                  <a:gd name="connsiteX5" fmla="*/ 184465 w 613090"/>
                  <a:gd name="connsiteY5" fmla="*/ 340682 h 495464"/>
                  <a:gd name="connsiteX6" fmla="*/ 0 w 613090"/>
                  <a:gd name="connsiteY6" fmla="*/ 143983 h 495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13090" h="495464">
                    <a:moveTo>
                      <a:pt x="0" y="143983"/>
                    </a:moveTo>
                    <a:lnTo>
                      <a:pt x="60640" y="0"/>
                    </a:lnTo>
                    <a:lnTo>
                      <a:pt x="436877" y="119226"/>
                    </a:lnTo>
                    <a:lnTo>
                      <a:pt x="613090" y="426407"/>
                    </a:lnTo>
                    <a:lnTo>
                      <a:pt x="444021" y="495464"/>
                    </a:lnTo>
                    <a:cubicBezTo>
                      <a:pt x="371789" y="466888"/>
                      <a:pt x="258468" y="399262"/>
                      <a:pt x="184465" y="340682"/>
                    </a:cubicBezTo>
                    <a:cubicBezTo>
                      <a:pt x="110462" y="282102"/>
                      <a:pt x="38893" y="205101"/>
                      <a:pt x="0" y="14398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" name="フリーフォーム 73">
                <a:extLst>
                  <a:ext uri="{FF2B5EF4-FFF2-40B4-BE49-F238E27FC236}">
                    <a16:creationId xmlns:a16="http://schemas.microsoft.com/office/drawing/2014/main" id="{6F36B577-2509-4FBC-B644-C5E13BA4FA99}"/>
                  </a:ext>
                </a:extLst>
              </p:cNvPr>
              <p:cNvSpPr/>
              <p:nvPr/>
            </p:nvSpPr>
            <p:spPr>
              <a:xfrm>
                <a:off x="6987740" y="4024285"/>
                <a:ext cx="547506" cy="1401182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4947" h="652463">
                    <a:moveTo>
                      <a:pt x="254793" y="0"/>
                    </a:moveTo>
                    <a:lnTo>
                      <a:pt x="133350" y="109538"/>
                    </a:lnTo>
                    <a:lnTo>
                      <a:pt x="0" y="509588"/>
                    </a:lnTo>
                    <a:lnTo>
                      <a:pt x="59531" y="652463"/>
                    </a:lnTo>
                    <a:cubicBezTo>
                      <a:pt x="109537" y="587375"/>
                      <a:pt x="173038" y="481013"/>
                      <a:pt x="209550" y="342900"/>
                    </a:cubicBezTo>
                    <a:cubicBezTo>
                      <a:pt x="246062" y="204787"/>
                      <a:pt x="256381" y="76200"/>
                      <a:pt x="254793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4" name="フリーフォーム 74">
                <a:extLst>
                  <a:ext uri="{FF2B5EF4-FFF2-40B4-BE49-F238E27FC236}">
                    <a16:creationId xmlns:a16="http://schemas.microsoft.com/office/drawing/2014/main" id="{EADE0432-67FC-48E7-A108-5994A2C0A0A9}"/>
                  </a:ext>
                </a:extLst>
              </p:cNvPr>
              <p:cNvSpPr/>
              <p:nvPr/>
            </p:nvSpPr>
            <p:spPr>
              <a:xfrm flipH="1">
                <a:off x="3081311" y="4014059"/>
                <a:ext cx="536992" cy="1411413"/>
              </a:xfrm>
              <a:custGeom>
                <a:avLst/>
                <a:gdLst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793"/>
                  <a:gd name="connsiteY0" fmla="*/ 0 h 652463"/>
                  <a:gd name="connsiteX1" fmla="*/ 133350 w 254793"/>
                  <a:gd name="connsiteY1" fmla="*/ 109538 h 652463"/>
                  <a:gd name="connsiteX2" fmla="*/ 0 w 254793"/>
                  <a:gd name="connsiteY2" fmla="*/ 509588 h 652463"/>
                  <a:gd name="connsiteX3" fmla="*/ 59531 w 254793"/>
                  <a:gd name="connsiteY3" fmla="*/ 652463 h 652463"/>
                  <a:gd name="connsiteX4" fmla="*/ 209550 w 254793"/>
                  <a:gd name="connsiteY4" fmla="*/ 342900 h 652463"/>
                  <a:gd name="connsiteX5" fmla="*/ 254793 w 254793"/>
                  <a:gd name="connsiteY5" fmla="*/ 0 h 652463"/>
                  <a:gd name="connsiteX0" fmla="*/ 254793 w 254947"/>
                  <a:gd name="connsiteY0" fmla="*/ 0 h 652463"/>
                  <a:gd name="connsiteX1" fmla="*/ 133350 w 254947"/>
                  <a:gd name="connsiteY1" fmla="*/ 109538 h 652463"/>
                  <a:gd name="connsiteX2" fmla="*/ 0 w 254947"/>
                  <a:gd name="connsiteY2" fmla="*/ 509588 h 652463"/>
                  <a:gd name="connsiteX3" fmla="*/ 59531 w 254947"/>
                  <a:gd name="connsiteY3" fmla="*/ 652463 h 652463"/>
                  <a:gd name="connsiteX4" fmla="*/ 209550 w 254947"/>
                  <a:gd name="connsiteY4" fmla="*/ 342900 h 652463"/>
                  <a:gd name="connsiteX5" fmla="*/ 254793 w 254947"/>
                  <a:gd name="connsiteY5" fmla="*/ 0 h 652463"/>
                  <a:gd name="connsiteX0" fmla="*/ 247650 w 247834"/>
                  <a:gd name="connsiteY0" fmla="*/ 0 h 657226"/>
                  <a:gd name="connsiteX1" fmla="*/ 133350 w 247834"/>
                  <a:gd name="connsiteY1" fmla="*/ 114301 h 657226"/>
                  <a:gd name="connsiteX2" fmla="*/ 0 w 247834"/>
                  <a:gd name="connsiteY2" fmla="*/ 514351 h 657226"/>
                  <a:gd name="connsiteX3" fmla="*/ 59531 w 247834"/>
                  <a:gd name="connsiteY3" fmla="*/ 657226 h 657226"/>
                  <a:gd name="connsiteX4" fmla="*/ 209550 w 247834"/>
                  <a:gd name="connsiteY4" fmla="*/ 347663 h 657226"/>
                  <a:gd name="connsiteX5" fmla="*/ 247650 w 247834"/>
                  <a:gd name="connsiteY5" fmla="*/ 0 h 657226"/>
                  <a:gd name="connsiteX0" fmla="*/ 225473 w 225657"/>
                  <a:gd name="connsiteY0" fmla="*/ 0 h 657226"/>
                  <a:gd name="connsiteX1" fmla="*/ 111173 w 225657"/>
                  <a:gd name="connsiteY1" fmla="*/ 114301 h 657226"/>
                  <a:gd name="connsiteX2" fmla="*/ 0 w 225657"/>
                  <a:gd name="connsiteY2" fmla="*/ 524330 h 657226"/>
                  <a:gd name="connsiteX3" fmla="*/ 37354 w 225657"/>
                  <a:gd name="connsiteY3" fmla="*/ 657226 h 657226"/>
                  <a:gd name="connsiteX4" fmla="*/ 187373 w 225657"/>
                  <a:gd name="connsiteY4" fmla="*/ 347663 h 657226"/>
                  <a:gd name="connsiteX5" fmla="*/ 225473 w 225657"/>
                  <a:gd name="connsiteY5" fmla="*/ 0 h 657226"/>
                  <a:gd name="connsiteX0" fmla="*/ 249867 w 250051"/>
                  <a:gd name="connsiteY0" fmla="*/ 0 h 657226"/>
                  <a:gd name="connsiteX1" fmla="*/ 135567 w 250051"/>
                  <a:gd name="connsiteY1" fmla="*/ 11430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2240 w 250051"/>
                  <a:gd name="connsiteY1" fmla="*/ 124281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49981 w 250051"/>
                  <a:gd name="connsiteY1" fmla="*/ 134260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  <a:gd name="connsiteX0" fmla="*/ 249867 w 250051"/>
                  <a:gd name="connsiteY0" fmla="*/ 0 h 657226"/>
                  <a:gd name="connsiteX1" fmla="*/ 133349 w 250051"/>
                  <a:gd name="connsiteY1" fmla="*/ 117627 h 657226"/>
                  <a:gd name="connsiteX2" fmla="*/ 0 w 250051"/>
                  <a:gd name="connsiteY2" fmla="*/ 515459 h 657226"/>
                  <a:gd name="connsiteX3" fmla="*/ 61748 w 250051"/>
                  <a:gd name="connsiteY3" fmla="*/ 657226 h 657226"/>
                  <a:gd name="connsiteX4" fmla="*/ 211767 w 250051"/>
                  <a:gd name="connsiteY4" fmla="*/ 347663 h 657226"/>
                  <a:gd name="connsiteX5" fmla="*/ 249867 w 250051"/>
                  <a:gd name="connsiteY5" fmla="*/ 0 h 6572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0051" h="657226">
                    <a:moveTo>
                      <a:pt x="249867" y="0"/>
                    </a:moveTo>
                    <a:lnTo>
                      <a:pt x="133349" y="117627"/>
                    </a:lnTo>
                    <a:lnTo>
                      <a:pt x="0" y="515459"/>
                    </a:lnTo>
                    <a:lnTo>
                      <a:pt x="61748" y="657226"/>
                    </a:lnTo>
                    <a:cubicBezTo>
                      <a:pt x="111754" y="592138"/>
                      <a:pt x="180414" y="457201"/>
                      <a:pt x="211767" y="347663"/>
                    </a:cubicBezTo>
                    <a:cubicBezTo>
                      <a:pt x="243120" y="238125"/>
                      <a:pt x="251455" y="76200"/>
                      <a:pt x="249867" y="0"/>
                    </a:cubicBezTo>
                    <a:close/>
                  </a:path>
                </a:pathLst>
              </a:custGeom>
              <a:grpFill/>
              <a:ln w="127000"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5" name="五角形 44">
              <a:extLst>
                <a:ext uri="{FF2B5EF4-FFF2-40B4-BE49-F238E27FC236}">
                  <a16:creationId xmlns:a16="http://schemas.microsoft.com/office/drawing/2014/main" id="{546BFF61-3AD7-448B-AF91-928B773630BF}"/>
                </a:ext>
              </a:extLst>
            </p:cNvPr>
            <p:cNvSpPr/>
            <p:nvPr/>
          </p:nvSpPr>
          <p:spPr>
            <a:xfrm>
              <a:off x="2115197" y="4005660"/>
              <a:ext cx="2605084" cy="2489020"/>
            </a:xfrm>
            <a:prstGeom prst="pentagon">
              <a:avLst/>
            </a:prstGeom>
            <a:solidFill>
              <a:schemeClr val="bg1">
                <a:lumMod val="75000"/>
              </a:schemeClr>
            </a:solidFill>
            <a:ln w="127000"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E735786D-C3EB-429F-8ED8-EB4AC440FF19}"/>
              </a:ext>
            </a:extLst>
          </p:cNvPr>
          <p:cNvSpPr txBox="1"/>
          <p:nvPr/>
        </p:nvSpPr>
        <p:spPr>
          <a:xfrm>
            <a:off x="669270" y="345990"/>
            <a:ext cx="55194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〇〇地区少年サッカーチーム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160C2A9-1FC3-4234-80B6-18445C4B67FE}"/>
              </a:ext>
            </a:extLst>
          </p:cNvPr>
          <p:cNvGrpSpPr/>
          <p:nvPr/>
        </p:nvGrpSpPr>
        <p:grpSpPr>
          <a:xfrm>
            <a:off x="321276" y="1103759"/>
            <a:ext cx="6215448" cy="1153188"/>
            <a:chOff x="321276" y="1103759"/>
            <a:chExt cx="6215448" cy="1153188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89B834D-16CA-4C00-BB6D-4D2C2720D0F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190500"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D7442F4-4F78-4365-96BF-A3E6EF2CF8B2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n w="76200">
                    <a:solidFill>
                      <a:schemeClr val="bg1"/>
                    </a:solidFill>
                  </a:ln>
                  <a:solidFill>
                    <a:schemeClr val="bg1"/>
                  </a:solidFill>
                  <a:latin typeface="+mj-ea"/>
                  <a:ea typeface="+mj-ea"/>
                </a:rPr>
                <a:t>メンバー募集</a:t>
              </a: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594F9F5D-561E-48DB-8F9B-93B015E14244}"/>
                </a:ext>
              </a:extLst>
            </p:cNvPr>
            <p:cNvSpPr txBox="1"/>
            <p:nvPr/>
          </p:nvSpPr>
          <p:spPr>
            <a:xfrm>
              <a:off x="321276" y="1103759"/>
              <a:ext cx="6215448" cy="115318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algn="ctr"/>
              <a:r>
                <a:rPr kumimoji="1" lang="ja-JP" altLang="en-US" sz="3200" b="1" dirty="0">
                  <a:latin typeface="+mj-ea"/>
                  <a:ea typeface="+mj-ea"/>
                </a:rPr>
                <a:t>メンバー募集</a:t>
              </a:r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8F1D1F1E-9430-4B31-8215-54BC6CEB3F06}"/>
              </a:ext>
            </a:extLst>
          </p:cNvPr>
          <p:cNvSpPr txBox="1"/>
          <p:nvPr/>
        </p:nvSpPr>
        <p:spPr>
          <a:xfrm>
            <a:off x="1284826" y="7751586"/>
            <a:ext cx="4288353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latin typeface="+mj-ea"/>
                <a:ea typeface="+mj-ea"/>
              </a:rPr>
              <a:t>〇〇〇フットボールクラブ募集内容</a:t>
            </a:r>
          </a:p>
        </p:txBody>
      </p: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B9EC9E87-CE37-4EB2-9D9D-C23E2C6B9868}"/>
              </a:ext>
            </a:extLst>
          </p:cNvPr>
          <p:cNvGrpSpPr/>
          <p:nvPr/>
        </p:nvGrpSpPr>
        <p:grpSpPr>
          <a:xfrm rot="20700000">
            <a:off x="4830676" y="5791437"/>
            <a:ext cx="1662090" cy="1662090"/>
            <a:chOff x="4824155" y="1802650"/>
            <a:chExt cx="1662090" cy="1662090"/>
          </a:xfrm>
        </p:grpSpPr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362FC52A-7697-48AE-AC34-D61BC208EA42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60" name="テキスト ボックス 59">
              <a:extLst>
                <a:ext uri="{FF2B5EF4-FFF2-40B4-BE49-F238E27FC236}">
                  <a16:creationId xmlns:a16="http://schemas.microsoft.com/office/drawing/2014/main" id="{90EA9C30-AEB2-42C5-A938-39759DE55DC3}"/>
                </a:ext>
              </a:extLst>
            </p:cNvPr>
            <p:cNvSpPr txBox="1"/>
            <p:nvPr/>
          </p:nvSpPr>
          <p:spPr>
            <a:xfrm>
              <a:off x="5032309" y="2140165"/>
              <a:ext cx="1238402" cy="104041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体験練習</a:t>
              </a:r>
              <a:br>
                <a:rPr kumimoji="1" lang="en-US" altLang="ja-JP" b="1" dirty="0">
                  <a:solidFill>
                    <a:srgbClr val="FFFFFF"/>
                  </a:solidFill>
                  <a:latin typeface="メイリオ"/>
                  <a:ea typeface="メイリオ"/>
                </a:rPr>
              </a:b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参加者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dirty="0">
                  <a:solidFill>
                    <a:srgbClr val="FFFFFF"/>
                  </a:solidFill>
                  <a:latin typeface="メイリオ"/>
                  <a:ea typeface="メイリオ"/>
                </a:rPr>
                <a:t>募集中</a:t>
              </a:r>
              <a:endParaRPr kumimoji="1" lang="ja-JP" alt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</p:txBody>
        </p:sp>
      </p:grp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EE7C52E2-C670-49CF-8CA1-7DECD353F2E9}"/>
              </a:ext>
            </a:extLst>
          </p:cNvPr>
          <p:cNvSpPr txBox="1"/>
          <p:nvPr/>
        </p:nvSpPr>
        <p:spPr>
          <a:xfrm>
            <a:off x="395889" y="8081621"/>
            <a:ext cx="800219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所：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象：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込：</a:t>
            </a:r>
          </a:p>
        </p:txBody>
      </p:sp>
      <p:sp>
        <p:nvSpPr>
          <p:cNvPr id="62" name="テキスト ボックス 61">
            <a:extLst>
              <a:ext uri="{FF2B5EF4-FFF2-40B4-BE49-F238E27FC236}">
                <a16:creationId xmlns:a16="http://schemas.microsoft.com/office/drawing/2014/main" id="{0917C740-0696-4781-9671-BF4EBC368BC1}"/>
              </a:ext>
            </a:extLst>
          </p:cNvPr>
          <p:cNvSpPr txBox="1"/>
          <p:nvPr/>
        </p:nvSpPr>
        <p:spPr>
          <a:xfrm>
            <a:off x="1064897" y="8081621"/>
            <a:ext cx="2492990" cy="1478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〇〇小学校グラウンド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〇〇市在住の小学生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10E31356-4E5D-49E9-A242-45AD152237A6}"/>
              </a:ext>
            </a:extLst>
          </p:cNvPr>
          <p:cNvSpPr txBox="1"/>
          <p:nvPr/>
        </p:nvSpPr>
        <p:spPr>
          <a:xfrm>
            <a:off x="3632537" y="8081621"/>
            <a:ext cx="954107" cy="3500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お問合先：</a:t>
            </a:r>
          </a:p>
        </p:txBody>
      </p: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5F6462DA-D9F0-44F7-8B27-68CBD914B6A5}"/>
              </a:ext>
            </a:extLst>
          </p:cNvPr>
          <p:cNvSpPr txBox="1"/>
          <p:nvPr/>
        </p:nvSpPr>
        <p:spPr>
          <a:xfrm>
            <a:off x="3645059" y="8348134"/>
            <a:ext cx="2853666" cy="11964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担当 田中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TEL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：０００－０００－００００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HP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http://wwww.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</a:p>
          <a:p>
            <a:pPr marL="0" marR="0" lvl="0" indent="0" algn="l" defTabSz="914400" rtl="0" eaLnBrk="1" fontAlgn="base" latinLnBrk="0" hangingPunct="1">
              <a:lnSpc>
                <a:spcPts val="216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MAIL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：</a:t>
            </a:r>
            <a:r>
              <a:rPr kumimoji="1" lang="en-US" altLang="ja-JP" sz="1200" b="0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karate_info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@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〇〇〇〇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.ne.jp</a:t>
            </a:r>
            <a:endParaRPr kumimoji="1" lang="ja-JP" altLang="en-US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</p:txBody>
      </p:sp>
      <p:sp>
        <p:nvSpPr>
          <p:cNvPr id="65" name="Freeform 7">
            <a:extLst>
              <a:ext uri="{FF2B5EF4-FFF2-40B4-BE49-F238E27FC236}">
                <a16:creationId xmlns:a16="http://schemas.microsoft.com/office/drawing/2014/main" id="{B2DAF7C6-6F56-4921-B5AE-5E18CF45CEE3}"/>
              </a:ext>
            </a:extLst>
          </p:cNvPr>
          <p:cNvSpPr>
            <a:spLocks/>
          </p:cNvSpPr>
          <p:nvPr/>
        </p:nvSpPr>
        <p:spPr bwMode="auto">
          <a:xfrm>
            <a:off x="533544" y="2473719"/>
            <a:ext cx="1829978" cy="2167934"/>
          </a:xfrm>
          <a:custGeom>
            <a:avLst/>
            <a:gdLst>
              <a:gd name="T0" fmla="*/ 104 w 1240"/>
              <a:gd name="T1" fmla="*/ 237 h 1469"/>
              <a:gd name="T2" fmla="*/ 135 w 1240"/>
              <a:gd name="T3" fmla="*/ 286 h 1469"/>
              <a:gd name="T4" fmla="*/ 160 w 1240"/>
              <a:gd name="T5" fmla="*/ 320 h 1469"/>
              <a:gd name="T6" fmla="*/ 282 w 1240"/>
              <a:gd name="T7" fmla="*/ 344 h 1469"/>
              <a:gd name="T8" fmla="*/ 311 w 1240"/>
              <a:gd name="T9" fmla="*/ 383 h 1469"/>
              <a:gd name="T10" fmla="*/ 373 w 1240"/>
              <a:gd name="T11" fmla="*/ 506 h 1469"/>
              <a:gd name="T12" fmla="*/ 493 w 1240"/>
              <a:gd name="T13" fmla="*/ 631 h 1469"/>
              <a:gd name="T14" fmla="*/ 422 w 1240"/>
              <a:gd name="T15" fmla="*/ 744 h 1469"/>
              <a:gd name="T16" fmla="*/ 368 w 1240"/>
              <a:gd name="T17" fmla="*/ 785 h 1469"/>
              <a:gd name="T18" fmla="*/ 311 w 1240"/>
              <a:gd name="T19" fmla="*/ 787 h 1469"/>
              <a:gd name="T20" fmla="*/ 300 w 1240"/>
              <a:gd name="T21" fmla="*/ 830 h 1469"/>
              <a:gd name="T22" fmla="*/ 339 w 1240"/>
              <a:gd name="T23" fmla="*/ 849 h 1469"/>
              <a:gd name="T24" fmla="*/ 306 w 1240"/>
              <a:gd name="T25" fmla="*/ 940 h 1469"/>
              <a:gd name="T26" fmla="*/ 229 w 1240"/>
              <a:gd name="T27" fmla="*/ 1306 h 1469"/>
              <a:gd name="T28" fmla="*/ 206 w 1240"/>
              <a:gd name="T29" fmla="*/ 1299 h 1469"/>
              <a:gd name="T30" fmla="*/ 228 w 1240"/>
              <a:gd name="T31" fmla="*/ 1222 h 1469"/>
              <a:gd name="T32" fmla="*/ 195 w 1240"/>
              <a:gd name="T33" fmla="*/ 1153 h 1469"/>
              <a:gd name="T34" fmla="*/ 126 w 1240"/>
              <a:gd name="T35" fmla="*/ 1121 h 1469"/>
              <a:gd name="T36" fmla="*/ 59 w 1240"/>
              <a:gd name="T37" fmla="*/ 1134 h 1469"/>
              <a:gd name="T38" fmla="*/ 8 w 1240"/>
              <a:gd name="T39" fmla="*/ 1189 h 1469"/>
              <a:gd name="T40" fmla="*/ 2 w 1240"/>
              <a:gd name="T41" fmla="*/ 1256 h 1469"/>
              <a:gd name="T42" fmla="*/ 41 w 1240"/>
              <a:gd name="T43" fmla="*/ 1319 h 1469"/>
              <a:gd name="T44" fmla="*/ 113 w 1240"/>
              <a:gd name="T45" fmla="*/ 1346 h 1469"/>
              <a:gd name="T46" fmla="*/ 88 w 1240"/>
              <a:gd name="T47" fmla="*/ 1361 h 1469"/>
              <a:gd name="T48" fmla="*/ 122 w 1240"/>
              <a:gd name="T49" fmla="*/ 1391 h 1469"/>
              <a:gd name="T50" fmla="*/ 318 w 1240"/>
              <a:gd name="T51" fmla="*/ 1419 h 1469"/>
              <a:gd name="T52" fmla="*/ 330 w 1240"/>
              <a:gd name="T53" fmla="*/ 1390 h 1469"/>
              <a:gd name="T54" fmla="*/ 334 w 1240"/>
              <a:gd name="T55" fmla="*/ 1349 h 1469"/>
              <a:gd name="T56" fmla="*/ 401 w 1240"/>
              <a:gd name="T57" fmla="*/ 1139 h 1469"/>
              <a:gd name="T58" fmla="*/ 627 w 1240"/>
              <a:gd name="T59" fmla="*/ 880 h 1469"/>
              <a:gd name="T60" fmla="*/ 696 w 1240"/>
              <a:gd name="T61" fmla="*/ 1052 h 1469"/>
              <a:gd name="T62" fmla="*/ 850 w 1240"/>
              <a:gd name="T63" fmla="*/ 1223 h 1469"/>
              <a:gd name="T64" fmla="*/ 1079 w 1240"/>
              <a:gd name="T65" fmla="*/ 1430 h 1469"/>
              <a:gd name="T66" fmla="*/ 1065 w 1240"/>
              <a:gd name="T67" fmla="*/ 1464 h 1469"/>
              <a:gd name="T68" fmla="*/ 1112 w 1240"/>
              <a:gd name="T69" fmla="*/ 1466 h 1469"/>
              <a:gd name="T70" fmla="*/ 1189 w 1240"/>
              <a:gd name="T71" fmla="*/ 1442 h 1469"/>
              <a:gd name="T72" fmla="*/ 1233 w 1240"/>
              <a:gd name="T73" fmla="*/ 1357 h 1469"/>
              <a:gd name="T74" fmla="*/ 1229 w 1240"/>
              <a:gd name="T75" fmla="*/ 1296 h 1469"/>
              <a:gd name="T76" fmla="*/ 1200 w 1240"/>
              <a:gd name="T77" fmla="*/ 1288 h 1469"/>
              <a:gd name="T78" fmla="*/ 902 w 1240"/>
              <a:gd name="T79" fmla="*/ 1131 h 1469"/>
              <a:gd name="T80" fmla="*/ 880 w 1240"/>
              <a:gd name="T81" fmla="*/ 1023 h 1469"/>
              <a:gd name="T82" fmla="*/ 867 w 1240"/>
              <a:gd name="T83" fmla="*/ 824 h 1469"/>
              <a:gd name="T84" fmla="*/ 823 w 1240"/>
              <a:gd name="T85" fmla="*/ 638 h 1469"/>
              <a:gd name="T86" fmla="*/ 806 w 1240"/>
              <a:gd name="T87" fmla="*/ 580 h 1469"/>
              <a:gd name="T88" fmla="*/ 746 w 1240"/>
              <a:gd name="T89" fmla="*/ 507 h 1469"/>
              <a:gd name="T90" fmla="*/ 486 w 1240"/>
              <a:gd name="T91" fmla="*/ 231 h 1469"/>
              <a:gd name="T92" fmla="*/ 347 w 1240"/>
              <a:gd name="T93" fmla="*/ 109 h 1469"/>
              <a:gd name="T94" fmla="*/ 361 w 1240"/>
              <a:gd name="T95" fmla="*/ 89 h 1469"/>
              <a:gd name="T96" fmla="*/ 344 w 1240"/>
              <a:gd name="T97" fmla="*/ 68 h 1469"/>
              <a:gd name="T98" fmla="*/ 310 w 1240"/>
              <a:gd name="T99" fmla="*/ 56 h 1469"/>
              <a:gd name="T100" fmla="*/ 242 w 1240"/>
              <a:gd name="T101" fmla="*/ 18 h 1469"/>
              <a:gd name="T102" fmla="*/ 235 w 1240"/>
              <a:gd name="T103" fmla="*/ 0 h 1469"/>
              <a:gd name="T104" fmla="*/ 149 w 1240"/>
              <a:gd name="T105" fmla="*/ 36 h 1469"/>
              <a:gd name="T106" fmla="*/ 127 w 1240"/>
              <a:gd name="T107" fmla="*/ 26 h 1469"/>
              <a:gd name="T108" fmla="*/ 110 w 1240"/>
              <a:gd name="T109" fmla="*/ 41 h 1469"/>
              <a:gd name="T110" fmla="*/ 88 w 1240"/>
              <a:gd name="T111" fmla="*/ 42 h 1469"/>
              <a:gd name="T112" fmla="*/ 85 w 1240"/>
              <a:gd name="T113" fmla="*/ 75 h 1469"/>
              <a:gd name="T114" fmla="*/ 65 w 1240"/>
              <a:gd name="T115" fmla="*/ 85 h 1469"/>
              <a:gd name="T116" fmla="*/ 94 w 1240"/>
              <a:gd name="T117" fmla="*/ 137 h 1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240" h="1469">
                <a:moveTo>
                  <a:pt x="104" y="171"/>
                </a:moveTo>
                <a:lnTo>
                  <a:pt x="115" y="198"/>
                </a:lnTo>
                <a:lnTo>
                  <a:pt x="115" y="198"/>
                </a:lnTo>
                <a:lnTo>
                  <a:pt x="108" y="216"/>
                </a:lnTo>
                <a:lnTo>
                  <a:pt x="104" y="230"/>
                </a:lnTo>
                <a:lnTo>
                  <a:pt x="104" y="234"/>
                </a:lnTo>
                <a:lnTo>
                  <a:pt x="104" y="237"/>
                </a:lnTo>
                <a:lnTo>
                  <a:pt x="104" y="237"/>
                </a:lnTo>
                <a:lnTo>
                  <a:pt x="110" y="239"/>
                </a:lnTo>
                <a:lnTo>
                  <a:pt x="115" y="241"/>
                </a:lnTo>
                <a:lnTo>
                  <a:pt x="122" y="241"/>
                </a:lnTo>
                <a:lnTo>
                  <a:pt x="122" y="241"/>
                </a:lnTo>
                <a:lnTo>
                  <a:pt x="130" y="266"/>
                </a:lnTo>
                <a:lnTo>
                  <a:pt x="135" y="286"/>
                </a:lnTo>
                <a:lnTo>
                  <a:pt x="139" y="299"/>
                </a:lnTo>
                <a:lnTo>
                  <a:pt x="139" y="299"/>
                </a:lnTo>
                <a:lnTo>
                  <a:pt x="143" y="306"/>
                </a:lnTo>
                <a:lnTo>
                  <a:pt x="149" y="312"/>
                </a:lnTo>
                <a:lnTo>
                  <a:pt x="155" y="317"/>
                </a:lnTo>
                <a:lnTo>
                  <a:pt x="159" y="320"/>
                </a:lnTo>
                <a:lnTo>
                  <a:pt x="160" y="320"/>
                </a:lnTo>
                <a:lnTo>
                  <a:pt x="160" y="320"/>
                </a:lnTo>
                <a:lnTo>
                  <a:pt x="188" y="316"/>
                </a:lnTo>
                <a:lnTo>
                  <a:pt x="211" y="312"/>
                </a:lnTo>
                <a:lnTo>
                  <a:pt x="211" y="312"/>
                </a:lnTo>
                <a:lnTo>
                  <a:pt x="242" y="326"/>
                </a:lnTo>
                <a:lnTo>
                  <a:pt x="266" y="335"/>
                </a:lnTo>
                <a:lnTo>
                  <a:pt x="282" y="344"/>
                </a:lnTo>
                <a:lnTo>
                  <a:pt x="282" y="344"/>
                </a:lnTo>
                <a:lnTo>
                  <a:pt x="290" y="350"/>
                </a:lnTo>
                <a:lnTo>
                  <a:pt x="299" y="359"/>
                </a:lnTo>
                <a:lnTo>
                  <a:pt x="305" y="367"/>
                </a:lnTo>
                <a:lnTo>
                  <a:pt x="307" y="372"/>
                </a:lnTo>
                <a:lnTo>
                  <a:pt x="307" y="372"/>
                </a:lnTo>
                <a:lnTo>
                  <a:pt x="311" y="383"/>
                </a:lnTo>
                <a:lnTo>
                  <a:pt x="319" y="406"/>
                </a:lnTo>
                <a:lnTo>
                  <a:pt x="319" y="406"/>
                </a:lnTo>
                <a:lnTo>
                  <a:pt x="323" y="414"/>
                </a:lnTo>
                <a:lnTo>
                  <a:pt x="329" y="428"/>
                </a:lnTo>
                <a:lnTo>
                  <a:pt x="346" y="458"/>
                </a:lnTo>
                <a:lnTo>
                  <a:pt x="364" y="489"/>
                </a:lnTo>
                <a:lnTo>
                  <a:pt x="373" y="506"/>
                </a:lnTo>
                <a:lnTo>
                  <a:pt x="373" y="506"/>
                </a:lnTo>
                <a:lnTo>
                  <a:pt x="379" y="513"/>
                </a:lnTo>
                <a:lnTo>
                  <a:pt x="394" y="528"/>
                </a:lnTo>
                <a:lnTo>
                  <a:pt x="434" y="569"/>
                </a:lnTo>
                <a:lnTo>
                  <a:pt x="474" y="609"/>
                </a:lnTo>
                <a:lnTo>
                  <a:pt x="487" y="624"/>
                </a:lnTo>
                <a:lnTo>
                  <a:pt x="493" y="631"/>
                </a:lnTo>
                <a:lnTo>
                  <a:pt x="493" y="631"/>
                </a:lnTo>
                <a:lnTo>
                  <a:pt x="510" y="667"/>
                </a:lnTo>
                <a:lnTo>
                  <a:pt x="510" y="667"/>
                </a:lnTo>
                <a:lnTo>
                  <a:pt x="468" y="701"/>
                </a:lnTo>
                <a:lnTo>
                  <a:pt x="437" y="728"/>
                </a:lnTo>
                <a:lnTo>
                  <a:pt x="426" y="738"/>
                </a:lnTo>
                <a:lnTo>
                  <a:pt x="422" y="744"/>
                </a:lnTo>
                <a:lnTo>
                  <a:pt x="422" y="744"/>
                </a:lnTo>
                <a:lnTo>
                  <a:pt x="418" y="749"/>
                </a:lnTo>
                <a:lnTo>
                  <a:pt x="412" y="755"/>
                </a:lnTo>
                <a:lnTo>
                  <a:pt x="397" y="768"/>
                </a:lnTo>
                <a:lnTo>
                  <a:pt x="378" y="787"/>
                </a:lnTo>
                <a:lnTo>
                  <a:pt x="378" y="787"/>
                </a:lnTo>
                <a:lnTo>
                  <a:pt x="368" y="785"/>
                </a:lnTo>
                <a:lnTo>
                  <a:pt x="346" y="783"/>
                </a:lnTo>
                <a:lnTo>
                  <a:pt x="335" y="782"/>
                </a:lnTo>
                <a:lnTo>
                  <a:pt x="324" y="782"/>
                </a:lnTo>
                <a:lnTo>
                  <a:pt x="316" y="784"/>
                </a:lnTo>
                <a:lnTo>
                  <a:pt x="313" y="784"/>
                </a:lnTo>
                <a:lnTo>
                  <a:pt x="311" y="787"/>
                </a:lnTo>
                <a:lnTo>
                  <a:pt x="311" y="787"/>
                </a:lnTo>
                <a:lnTo>
                  <a:pt x="306" y="795"/>
                </a:lnTo>
                <a:lnTo>
                  <a:pt x="301" y="805"/>
                </a:lnTo>
                <a:lnTo>
                  <a:pt x="297" y="815"/>
                </a:lnTo>
                <a:lnTo>
                  <a:pt x="296" y="821"/>
                </a:lnTo>
                <a:lnTo>
                  <a:pt x="296" y="821"/>
                </a:lnTo>
                <a:lnTo>
                  <a:pt x="297" y="826"/>
                </a:lnTo>
                <a:lnTo>
                  <a:pt x="300" y="830"/>
                </a:lnTo>
                <a:lnTo>
                  <a:pt x="306" y="839"/>
                </a:lnTo>
                <a:lnTo>
                  <a:pt x="306" y="839"/>
                </a:lnTo>
                <a:lnTo>
                  <a:pt x="307" y="841"/>
                </a:lnTo>
                <a:lnTo>
                  <a:pt x="312" y="843"/>
                </a:lnTo>
                <a:lnTo>
                  <a:pt x="323" y="845"/>
                </a:lnTo>
                <a:lnTo>
                  <a:pt x="339" y="849"/>
                </a:lnTo>
                <a:lnTo>
                  <a:pt x="339" y="849"/>
                </a:lnTo>
                <a:lnTo>
                  <a:pt x="332" y="863"/>
                </a:lnTo>
                <a:lnTo>
                  <a:pt x="321" y="888"/>
                </a:lnTo>
                <a:lnTo>
                  <a:pt x="321" y="888"/>
                </a:lnTo>
                <a:lnTo>
                  <a:pt x="315" y="900"/>
                </a:lnTo>
                <a:lnTo>
                  <a:pt x="310" y="916"/>
                </a:lnTo>
                <a:lnTo>
                  <a:pt x="306" y="930"/>
                </a:lnTo>
                <a:lnTo>
                  <a:pt x="306" y="940"/>
                </a:lnTo>
                <a:lnTo>
                  <a:pt x="306" y="940"/>
                </a:lnTo>
                <a:lnTo>
                  <a:pt x="305" y="957"/>
                </a:lnTo>
                <a:lnTo>
                  <a:pt x="300" y="998"/>
                </a:lnTo>
                <a:lnTo>
                  <a:pt x="285" y="1119"/>
                </a:lnTo>
                <a:lnTo>
                  <a:pt x="265" y="1291"/>
                </a:lnTo>
                <a:lnTo>
                  <a:pt x="265" y="1291"/>
                </a:lnTo>
                <a:lnTo>
                  <a:pt x="229" y="1306"/>
                </a:lnTo>
                <a:lnTo>
                  <a:pt x="181" y="1325"/>
                </a:lnTo>
                <a:lnTo>
                  <a:pt x="181" y="1325"/>
                </a:lnTo>
                <a:lnTo>
                  <a:pt x="177" y="1328"/>
                </a:lnTo>
                <a:lnTo>
                  <a:pt x="177" y="1328"/>
                </a:lnTo>
                <a:lnTo>
                  <a:pt x="188" y="1319"/>
                </a:lnTo>
                <a:lnTo>
                  <a:pt x="198" y="1310"/>
                </a:lnTo>
                <a:lnTo>
                  <a:pt x="206" y="1299"/>
                </a:lnTo>
                <a:lnTo>
                  <a:pt x="214" y="1288"/>
                </a:lnTo>
                <a:lnTo>
                  <a:pt x="220" y="1274"/>
                </a:lnTo>
                <a:lnTo>
                  <a:pt x="225" y="1261"/>
                </a:lnTo>
                <a:lnTo>
                  <a:pt x="227" y="1248"/>
                </a:lnTo>
                <a:lnTo>
                  <a:pt x="228" y="1233"/>
                </a:lnTo>
                <a:lnTo>
                  <a:pt x="228" y="1233"/>
                </a:lnTo>
                <a:lnTo>
                  <a:pt x="228" y="1222"/>
                </a:lnTo>
                <a:lnTo>
                  <a:pt x="226" y="1210"/>
                </a:lnTo>
                <a:lnTo>
                  <a:pt x="223" y="1199"/>
                </a:lnTo>
                <a:lnTo>
                  <a:pt x="220" y="1189"/>
                </a:lnTo>
                <a:lnTo>
                  <a:pt x="215" y="1179"/>
                </a:lnTo>
                <a:lnTo>
                  <a:pt x="209" y="1170"/>
                </a:lnTo>
                <a:lnTo>
                  <a:pt x="203" y="1161"/>
                </a:lnTo>
                <a:lnTo>
                  <a:pt x="195" y="1153"/>
                </a:lnTo>
                <a:lnTo>
                  <a:pt x="187" y="1147"/>
                </a:lnTo>
                <a:lnTo>
                  <a:pt x="178" y="1139"/>
                </a:lnTo>
                <a:lnTo>
                  <a:pt x="169" y="1134"/>
                </a:lnTo>
                <a:lnTo>
                  <a:pt x="159" y="1130"/>
                </a:lnTo>
                <a:lnTo>
                  <a:pt x="148" y="1126"/>
                </a:lnTo>
                <a:lnTo>
                  <a:pt x="137" y="1122"/>
                </a:lnTo>
                <a:lnTo>
                  <a:pt x="126" y="1121"/>
                </a:lnTo>
                <a:lnTo>
                  <a:pt x="114" y="1120"/>
                </a:lnTo>
                <a:lnTo>
                  <a:pt x="114" y="1120"/>
                </a:lnTo>
                <a:lnTo>
                  <a:pt x="102" y="1121"/>
                </a:lnTo>
                <a:lnTo>
                  <a:pt x="91" y="1122"/>
                </a:lnTo>
                <a:lnTo>
                  <a:pt x="80" y="1126"/>
                </a:lnTo>
                <a:lnTo>
                  <a:pt x="69" y="1130"/>
                </a:lnTo>
                <a:lnTo>
                  <a:pt x="59" y="1134"/>
                </a:lnTo>
                <a:lnTo>
                  <a:pt x="49" y="1139"/>
                </a:lnTo>
                <a:lnTo>
                  <a:pt x="41" y="1147"/>
                </a:lnTo>
                <a:lnTo>
                  <a:pt x="34" y="1153"/>
                </a:lnTo>
                <a:lnTo>
                  <a:pt x="25" y="1161"/>
                </a:lnTo>
                <a:lnTo>
                  <a:pt x="19" y="1170"/>
                </a:lnTo>
                <a:lnTo>
                  <a:pt x="13" y="1179"/>
                </a:lnTo>
                <a:lnTo>
                  <a:pt x="8" y="1189"/>
                </a:lnTo>
                <a:lnTo>
                  <a:pt x="4" y="1199"/>
                </a:lnTo>
                <a:lnTo>
                  <a:pt x="2" y="1210"/>
                </a:lnTo>
                <a:lnTo>
                  <a:pt x="0" y="1222"/>
                </a:lnTo>
                <a:lnTo>
                  <a:pt x="0" y="1233"/>
                </a:lnTo>
                <a:lnTo>
                  <a:pt x="0" y="1233"/>
                </a:lnTo>
                <a:lnTo>
                  <a:pt x="0" y="1244"/>
                </a:lnTo>
                <a:lnTo>
                  <a:pt x="2" y="1256"/>
                </a:lnTo>
                <a:lnTo>
                  <a:pt x="4" y="1266"/>
                </a:lnTo>
                <a:lnTo>
                  <a:pt x="8" y="1277"/>
                </a:lnTo>
                <a:lnTo>
                  <a:pt x="13" y="1286"/>
                </a:lnTo>
                <a:lnTo>
                  <a:pt x="19" y="1295"/>
                </a:lnTo>
                <a:lnTo>
                  <a:pt x="25" y="1305"/>
                </a:lnTo>
                <a:lnTo>
                  <a:pt x="32" y="1312"/>
                </a:lnTo>
                <a:lnTo>
                  <a:pt x="41" y="1319"/>
                </a:lnTo>
                <a:lnTo>
                  <a:pt x="49" y="1325"/>
                </a:lnTo>
                <a:lnTo>
                  <a:pt x="59" y="1331"/>
                </a:lnTo>
                <a:lnTo>
                  <a:pt x="69" y="1336"/>
                </a:lnTo>
                <a:lnTo>
                  <a:pt x="79" y="1340"/>
                </a:lnTo>
                <a:lnTo>
                  <a:pt x="90" y="1344"/>
                </a:lnTo>
                <a:lnTo>
                  <a:pt x="100" y="1345"/>
                </a:lnTo>
                <a:lnTo>
                  <a:pt x="113" y="1346"/>
                </a:lnTo>
                <a:lnTo>
                  <a:pt x="113" y="1346"/>
                </a:lnTo>
                <a:lnTo>
                  <a:pt x="103" y="1350"/>
                </a:lnTo>
                <a:lnTo>
                  <a:pt x="96" y="1353"/>
                </a:lnTo>
                <a:lnTo>
                  <a:pt x="91" y="1357"/>
                </a:lnTo>
                <a:lnTo>
                  <a:pt x="90" y="1358"/>
                </a:lnTo>
                <a:lnTo>
                  <a:pt x="88" y="1361"/>
                </a:lnTo>
                <a:lnTo>
                  <a:pt x="88" y="1361"/>
                </a:lnTo>
                <a:lnTo>
                  <a:pt x="90" y="1369"/>
                </a:lnTo>
                <a:lnTo>
                  <a:pt x="91" y="1375"/>
                </a:lnTo>
                <a:lnTo>
                  <a:pt x="93" y="1381"/>
                </a:lnTo>
                <a:lnTo>
                  <a:pt x="99" y="1385"/>
                </a:lnTo>
                <a:lnTo>
                  <a:pt x="99" y="1385"/>
                </a:lnTo>
                <a:lnTo>
                  <a:pt x="108" y="1387"/>
                </a:lnTo>
                <a:lnTo>
                  <a:pt x="122" y="1391"/>
                </a:lnTo>
                <a:lnTo>
                  <a:pt x="165" y="1397"/>
                </a:lnTo>
                <a:lnTo>
                  <a:pt x="229" y="1407"/>
                </a:lnTo>
                <a:lnTo>
                  <a:pt x="229" y="1407"/>
                </a:lnTo>
                <a:lnTo>
                  <a:pt x="274" y="1414"/>
                </a:lnTo>
                <a:lnTo>
                  <a:pt x="302" y="1419"/>
                </a:lnTo>
                <a:lnTo>
                  <a:pt x="312" y="1419"/>
                </a:lnTo>
                <a:lnTo>
                  <a:pt x="318" y="1419"/>
                </a:lnTo>
                <a:lnTo>
                  <a:pt x="318" y="1419"/>
                </a:lnTo>
                <a:lnTo>
                  <a:pt x="321" y="1417"/>
                </a:lnTo>
                <a:lnTo>
                  <a:pt x="323" y="1414"/>
                </a:lnTo>
                <a:lnTo>
                  <a:pt x="328" y="1406"/>
                </a:lnTo>
                <a:lnTo>
                  <a:pt x="330" y="1397"/>
                </a:lnTo>
                <a:lnTo>
                  <a:pt x="330" y="1390"/>
                </a:lnTo>
                <a:lnTo>
                  <a:pt x="330" y="1390"/>
                </a:lnTo>
                <a:lnTo>
                  <a:pt x="330" y="1385"/>
                </a:lnTo>
                <a:lnTo>
                  <a:pt x="332" y="1379"/>
                </a:lnTo>
                <a:lnTo>
                  <a:pt x="334" y="1366"/>
                </a:lnTo>
                <a:lnTo>
                  <a:pt x="335" y="1353"/>
                </a:lnTo>
                <a:lnTo>
                  <a:pt x="335" y="1350"/>
                </a:lnTo>
                <a:lnTo>
                  <a:pt x="334" y="1349"/>
                </a:lnTo>
                <a:lnTo>
                  <a:pt x="334" y="1349"/>
                </a:lnTo>
                <a:lnTo>
                  <a:pt x="327" y="1346"/>
                </a:lnTo>
                <a:lnTo>
                  <a:pt x="324" y="1345"/>
                </a:lnTo>
                <a:lnTo>
                  <a:pt x="324" y="1345"/>
                </a:lnTo>
                <a:lnTo>
                  <a:pt x="361" y="1254"/>
                </a:lnTo>
                <a:lnTo>
                  <a:pt x="386" y="1184"/>
                </a:lnTo>
                <a:lnTo>
                  <a:pt x="396" y="1156"/>
                </a:lnTo>
                <a:lnTo>
                  <a:pt x="401" y="1139"/>
                </a:lnTo>
                <a:lnTo>
                  <a:pt x="401" y="1139"/>
                </a:lnTo>
                <a:lnTo>
                  <a:pt x="425" y="1029"/>
                </a:lnTo>
                <a:lnTo>
                  <a:pt x="439" y="965"/>
                </a:lnTo>
                <a:lnTo>
                  <a:pt x="550" y="922"/>
                </a:lnTo>
                <a:lnTo>
                  <a:pt x="589" y="934"/>
                </a:lnTo>
                <a:lnTo>
                  <a:pt x="627" y="880"/>
                </a:lnTo>
                <a:lnTo>
                  <a:pt x="627" y="880"/>
                </a:lnTo>
                <a:lnTo>
                  <a:pt x="654" y="964"/>
                </a:lnTo>
                <a:lnTo>
                  <a:pt x="673" y="1023"/>
                </a:lnTo>
                <a:lnTo>
                  <a:pt x="682" y="1042"/>
                </a:lnTo>
                <a:lnTo>
                  <a:pt x="684" y="1048"/>
                </a:lnTo>
                <a:lnTo>
                  <a:pt x="687" y="1051"/>
                </a:lnTo>
                <a:lnTo>
                  <a:pt x="687" y="1051"/>
                </a:lnTo>
                <a:lnTo>
                  <a:pt x="696" y="1052"/>
                </a:lnTo>
                <a:lnTo>
                  <a:pt x="701" y="1053"/>
                </a:lnTo>
                <a:lnTo>
                  <a:pt x="701" y="1053"/>
                </a:lnTo>
                <a:lnTo>
                  <a:pt x="800" y="1198"/>
                </a:lnTo>
                <a:lnTo>
                  <a:pt x="800" y="1198"/>
                </a:lnTo>
                <a:lnTo>
                  <a:pt x="803" y="1200"/>
                </a:lnTo>
                <a:lnTo>
                  <a:pt x="814" y="1206"/>
                </a:lnTo>
                <a:lnTo>
                  <a:pt x="850" y="1223"/>
                </a:lnTo>
                <a:lnTo>
                  <a:pt x="954" y="1269"/>
                </a:lnTo>
                <a:lnTo>
                  <a:pt x="1056" y="1314"/>
                </a:lnTo>
                <a:lnTo>
                  <a:pt x="1103" y="1334"/>
                </a:lnTo>
                <a:lnTo>
                  <a:pt x="1106" y="1352"/>
                </a:lnTo>
                <a:lnTo>
                  <a:pt x="1104" y="1409"/>
                </a:lnTo>
                <a:lnTo>
                  <a:pt x="1104" y="1409"/>
                </a:lnTo>
                <a:lnTo>
                  <a:pt x="1079" y="1430"/>
                </a:lnTo>
                <a:lnTo>
                  <a:pt x="1062" y="1445"/>
                </a:lnTo>
                <a:lnTo>
                  <a:pt x="1058" y="1451"/>
                </a:lnTo>
                <a:lnTo>
                  <a:pt x="1056" y="1453"/>
                </a:lnTo>
                <a:lnTo>
                  <a:pt x="1056" y="1454"/>
                </a:lnTo>
                <a:lnTo>
                  <a:pt x="1056" y="1454"/>
                </a:lnTo>
                <a:lnTo>
                  <a:pt x="1059" y="1459"/>
                </a:lnTo>
                <a:lnTo>
                  <a:pt x="1065" y="1464"/>
                </a:lnTo>
                <a:lnTo>
                  <a:pt x="1070" y="1465"/>
                </a:lnTo>
                <a:lnTo>
                  <a:pt x="1075" y="1468"/>
                </a:lnTo>
                <a:lnTo>
                  <a:pt x="1082" y="1469"/>
                </a:lnTo>
                <a:lnTo>
                  <a:pt x="1089" y="1469"/>
                </a:lnTo>
                <a:lnTo>
                  <a:pt x="1089" y="1469"/>
                </a:lnTo>
                <a:lnTo>
                  <a:pt x="1099" y="1469"/>
                </a:lnTo>
                <a:lnTo>
                  <a:pt x="1112" y="1466"/>
                </a:lnTo>
                <a:lnTo>
                  <a:pt x="1140" y="1462"/>
                </a:lnTo>
                <a:lnTo>
                  <a:pt x="1166" y="1456"/>
                </a:lnTo>
                <a:lnTo>
                  <a:pt x="1176" y="1453"/>
                </a:lnTo>
                <a:lnTo>
                  <a:pt x="1182" y="1451"/>
                </a:lnTo>
                <a:lnTo>
                  <a:pt x="1182" y="1451"/>
                </a:lnTo>
                <a:lnTo>
                  <a:pt x="1185" y="1447"/>
                </a:lnTo>
                <a:lnTo>
                  <a:pt x="1189" y="1442"/>
                </a:lnTo>
                <a:lnTo>
                  <a:pt x="1197" y="1430"/>
                </a:lnTo>
                <a:lnTo>
                  <a:pt x="1207" y="1415"/>
                </a:lnTo>
                <a:lnTo>
                  <a:pt x="1216" y="1403"/>
                </a:lnTo>
                <a:lnTo>
                  <a:pt x="1216" y="1403"/>
                </a:lnTo>
                <a:lnTo>
                  <a:pt x="1221" y="1396"/>
                </a:lnTo>
                <a:lnTo>
                  <a:pt x="1224" y="1385"/>
                </a:lnTo>
                <a:lnTo>
                  <a:pt x="1233" y="1357"/>
                </a:lnTo>
                <a:lnTo>
                  <a:pt x="1239" y="1329"/>
                </a:lnTo>
                <a:lnTo>
                  <a:pt x="1240" y="1318"/>
                </a:lnTo>
                <a:lnTo>
                  <a:pt x="1240" y="1311"/>
                </a:lnTo>
                <a:lnTo>
                  <a:pt x="1240" y="1311"/>
                </a:lnTo>
                <a:lnTo>
                  <a:pt x="1239" y="1307"/>
                </a:lnTo>
                <a:lnTo>
                  <a:pt x="1236" y="1302"/>
                </a:lnTo>
                <a:lnTo>
                  <a:pt x="1229" y="1296"/>
                </a:lnTo>
                <a:lnTo>
                  <a:pt x="1222" y="1290"/>
                </a:lnTo>
                <a:lnTo>
                  <a:pt x="1216" y="1288"/>
                </a:lnTo>
                <a:lnTo>
                  <a:pt x="1216" y="1288"/>
                </a:lnTo>
                <a:lnTo>
                  <a:pt x="1211" y="1286"/>
                </a:lnTo>
                <a:lnTo>
                  <a:pt x="1205" y="1286"/>
                </a:lnTo>
                <a:lnTo>
                  <a:pt x="1200" y="1288"/>
                </a:lnTo>
                <a:lnTo>
                  <a:pt x="1200" y="1288"/>
                </a:lnTo>
                <a:lnTo>
                  <a:pt x="1069" y="1218"/>
                </a:lnTo>
                <a:lnTo>
                  <a:pt x="979" y="1171"/>
                </a:lnTo>
                <a:lnTo>
                  <a:pt x="936" y="1149"/>
                </a:lnTo>
                <a:lnTo>
                  <a:pt x="936" y="1149"/>
                </a:lnTo>
                <a:lnTo>
                  <a:pt x="930" y="1147"/>
                </a:lnTo>
                <a:lnTo>
                  <a:pt x="918" y="1141"/>
                </a:lnTo>
                <a:lnTo>
                  <a:pt x="902" y="1131"/>
                </a:lnTo>
                <a:lnTo>
                  <a:pt x="863" y="1036"/>
                </a:lnTo>
                <a:lnTo>
                  <a:pt x="863" y="1036"/>
                </a:lnTo>
                <a:lnTo>
                  <a:pt x="869" y="1030"/>
                </a:lnTo>
                <a:lnTo>
                  <a:pt x="874" y="1026"/>
                </a:lnTo>
                <a:lnTo>
                  <a:pt x="879" y="1024"/>
                </a:lnTo>
                <a:lnTo>
                  <a:pt x="879" y="1024"/>
                </a:lnTo>
                <a:lnTo>
                  <a:pt x="880" y="1023"/>
                </a:lnTo>
                <a:lnTo>
                  <a:pt x="880" y="1019"/>
                </a:lnTo>
                <a:lnTo>
                  <a:pt x="881" y="1007"/>
                </a:lnTo>
                <a:lnTo>
                  <a:pt x="881" y="971"/>
                </a:lnTo>
                <a:lnTo>
                  <a:pt x="879" y="922"/>
                </a:lnTo>
                <a:lnTo>
                  <a:pt x="879" y="922"/>
                </a:lnTo>
                <a:lnTo>
                  <a:pt x="875" y="892"/>
                </a:lnTo>
                <a:lnTo>
                  <a:pt x="867" y="824"/>
                </a:lnTo>
                <a:lnTo>
                  <a:pt x="859" y="783"/>
                </a:lnTo>
                <a:lnTo>
                  <a:pt x="853" y="743"/>
                </a:lnTo>
                <a:lnTo>
                  <a:pt x="845" y="706"/>
                </a:lnTo>
                <a:lnTo>
                  <a:pt x="841" y="691"/>
                </a:lnTo>
                <a:lnTo>
                  <a:pt x="836" y="677"/>
                </a:lnTo>
                <a:lnTo>
                  <a:pt x="836" y="677"/>
                </a:lnTo>
                <a:lnTo>
                  <a:pt x="823" y="638"/>
                </a:lnTo>
                <a:lnTo>
                  <a:pt x="813" y="615"/>
                </a:lnTo>
                <a:lnTo>
                  <a:pt x="807" y="602"/>
                </a:lnTo>
                <a:lnTo>
                  <a:pt x="794" y="587"/>
                </a:lnTo>
                <a:lnTo>
                  <a:pt x="794" y="587"/>
                </a:lnTo>
                <a:lnTo>
                  <a:pt x="799" y="586"/>
                </a:lnTo>
                <a:lnTo>
                  <a:pt x="802" y="584"/>
                </a:lnTo>
                <a:lnTo>
                  <a:pt x="806" y="580"/>
                </a:lnTo>
                <a:lnTo>
                  <a:pt x="809" y="576"/>
                </a:lnTo>
                <a:lnTo>
                  <a:pt x="811" y="570"/>
                </a:lnTo>
                <a:lnTo>
                  <a:pt x="809" y="568"/>
                </a:lnTo>
                <a:lnTo>
                  <a:pt x="808" y="565"/>
                </a:lnTo>
                <a:lnTo>
                  <a:pt x="803" y="558"/>
                </a:lnTo>
                <a:lnTo>
                  <a:pt x="803" y="558"/>
                </a:lnTo>
                <a:lnTo>
                  <a:pt x="746" y="507"/>
                </a:lnTo>
                <a:lnTo>
                  <a:pt x="531" y="334"/>
                </a:lnTo>
                <a:lnTo>
                  <a:pt x="531" y="334"/>
                </a:lnTo>
                <a:lnTo>
                  <a:pt x="509" y="283"/>
                </a:lnTo>
                <a:lnTo>
                  <a:pt x="495" y="247"/>
                </a:lnTo>
                <a:lnTo>
                  <a:pt x="490" y="236"/>
                </a:lnTo>
                <a:lnTo>
                  <a:pt x="486" y="231"/>
                </a:lnTo>
                <a:lnTo>
                  <a:pt x="486" y="231"/>
                </a:lnTo>
                <a:lnTo>
                  <a:pt x="450" y="220"/>
                </a:lnTo>
                <a:lnTo>
                  <a:pt x="414" y="209"/>
                </a:lnTo>
                <a:lnTo>
                  <a:pt x="341" y="204"/>
                </a:lnTo>
                <a:lnTo>
                  <a:pt x="344" y="148"/>
                </a:lnTo>
                <a:lnTo>
                  <a:pt x="358" y="113"/>
                </a:lnTo>
                <a:lnTo>
                  <a:pt x="347" y="109"/>
                </a:lnTo>
                <a:lnTo>
                  <a:pt x="347" y="109"/>
                </a:lnTo>
                <a:lnTo>
                  <a:pt x="362" y="97"/>
                </a:lnTo>
                <a:lnTo>
                  <a:pt x="370" y="90"/>
                </a:lnTo>
                <a:lnTo>
                  <a:pt x="370" y="89"/>
                </a:lnTo>
                <a:lnTo>
                  <a:pt x="370" y="87"/>
                </a:lnTo>
                <a:lnTo>
                  <a:pt x="367" y="87"/>
                </a:lnTo>
                <a:lnTo>
                  <a:pt x="367" y="87"/>
                </a:lnTo>
                <a:lnTo>
                  <a:pt x="361" y="89"/>
                </a:lnTo>
                <a:lnTo>
                  <a:pt x="355" y="90"/>
                </a:lnTo>
                <a:lnTo>
                  <a:pt x="344" y="89"/>
                </a:lnTo>
                <a:lnTo>
                  <a:pt x="333" y="86"/>
                </a:lnTo>
                <a:lnTo>
                  <a:pt x="333" y="86"/>
                </a:lnTo>
                <a:lnTo>
                  <a:pt x="340" y="75"/>
                </a:lnTo>
                <a:lnTo>
                  <a:pt x="342" y="71"/>
                </a:lnTo>
                <a:lnTo>
                  <a:pt x="344" y="68"/>
                </a:lnTo>
                <a:lnTo>
                  <a:pt x="344" y="65"/>
                </a:lnTo>
                <a:lnTo>
                  <a:pt x="341" y="64"/>
                </a:lnTo>
                <a:lnTo>
                  <a:pt x="341" y="64"/>
                </a:lnTo>
                <a:lnTo>
                  <a:pt x="334" y="64"/>
                </a:lnTo>
                <a:lnTo>
                  <a:pt x="324" y="62"/>
                </a:lnTo>
                <a:lnTo>
                  <a:pt x="315" y="59"/>
                </a:lnTo>
                <a:lnTo>
                  <a:pt x="310" y="56"/>
                </a:lnTo>
                <a:lnTo>
                  <a:pt x="306" y="52"/>
                </a:lnTo>
                <a:lnTo>
                  <a:pt x="306" y="52"/>
                </a:lnTo>
                <a:lnTo>
                  <a:pt x="297" y="42"/>
                </a:lnTo>
                <a:lnTo>
                  <a:pt x="290" y="33"/>
                </a:lnTo>
                <a:lnTo>
                  <a:pt x="283" y="22"/>
                </a:lnTo>
                <a:lnTo>
                  <a:pt x="268" y="18"/>
                </a:lnTo>
                <a:lnTo>
                  <a:pt x="242" y="18"/>
                </a:lnTo>
                <a:lnTo>
                  <a:pt x="242" y="18"/>
                </a:lnTo>
                <a:lnTo>
                  <a:pt x="243" y="14"/>
                </a:lnTo>
                <a:lnTo>
                  <a:pt x="245" y="7"/>
                </a:lnTo>
                <a:lnTo>
                  <a:pt x="245" y="3"/>
                </a:lnTo>
                <a:lnTo>
                  <a:pt x="244" y="1"/>
                </a:lnTo>
                <a:lnTo>
                  <a:pt x="240" y="0"/>
                </a:lnTo>
                <a:lnTo>
                  <a:pt x="235" y="0"/>
                </a:lnTo>
                <a:lnTo>
                  <a:pt x="235" y="0"/>
                </a:lnTo>
                <a:lnTo>
                  <a:pt x="209" y="7"/>
                </a:lnTo>
                <a:lnTo>
                  <a:pt x="198" y="11"/>
                </a:lnTo>
                <a:lnTo>
                  <a:pt x="188" y="14"/>
                </a:lnTo>
                <a:lnTo>
                  <a:pt x="188" y="14"/>
                </a:lnTo>
                <a:lnTo>
                  <a:pt x="164" y="29"/>
                </a:lnTo>
                <a:lnTo>
                  <a:pt x="149" y="36"/>
                </a:lnTo>
                <a:lnTo>
                  <a:pt x="143" y="37"/>
                </a:lnTo>
                <a:lnTo>
                  <a:pt x="138" y="39"/>
                </a:lnTo>
                <a:lnTo>
                  <a:pt x="138" y="39"/>
                </a:lnTo>
                <a:lnTo>
                  <a:pt x="135" y="37"/>
                </a:lnTo>
                <a:lnTo>
                  <a:pt x="131" y="35"/>
                </a:lnTo>
                <a:lnTo>
                  <a:pt x="128" y="31"/>
                </a:lnTo>
                <a:lnTo>
                  <a:pt x="127" y="26"/>
                </a:lnTo>
                <a:lnTo>
                  <a:pt x="126" y="18"/>
                </a:lnTo>
                <a:lnTo>
                  <a:pt x="126" y="14"/>
                </a:lnTo>
                <a:lnTo>
                  <a:pt x="126" y="14"/>
                </a:lnTo>
                <a:lnTo>
                  <a:pt x="117" y="26"/>
                </a:lnTo>
                <a:lnTo>
                  <a:pt x="111" y="35"/>
                </a:lnTo>
                <a:lnTo>
                  <a:pt x="110" y="39"/>
                </a:lnTo>
                <a:lnTo>
                  <a:pt x="110" y="41"/>
                </a:lnTo>
                <a:lnTo>
                  <a:pt x="110" y="41"/>
                </a:lnTo>
                <a:lnTo>
                  <a:pt x="110" y="46"/>
                </a:lnTo>
                <a:lnTo>
                  <a:pt x="109" y="51"/>
                </a:lnTo>
                <a:lnTo>
                  <a:pt x="108" y="57"/>
                </a:lnTo>
                <a:lnTo>
                  <a:pt x="108" y="57"/>
                </a:lnTo>
                <a:lnTo>
                  <a:pt x="97" y="48"/>
                </a:lnTo>
                <a:lnTo>
                  <a:pt x="88" y="42"/>
                </a:lnTo>
                <a:lnTo>
                  <a:pt x="86" y="41"/>
                </a:lnTo>
                <a:lnTo>
                  <a:pt x="85" y="41"/>
                </a:lnTo>
                <a:lnTo>
                  <a:pt x="85" y="41"/>
                </a:lnTo>
                <a:lnTo>
                  <a:pt x="83" y="47"/>
                </a:lnTo>
                <a:lnTo>
                  <a:pt x="83" y="59"/>
                </a:lnTo>
                <a:lnTo>
                  <a:pt x="83" y="70"/>
                </a:lnTo>
                <a:lnTo>
                  <a:pt x="85" y="75"/>
                </a:lnTo>
                <a:lnTo>
                  <a:pt x="86" y="78"/>
                </a:lnTo>
                <a:lnTo>
                  <a:pt x="86" y="78"/>
                </a:lnTo>
                <a:lnTo>
                  <a:pt x="87" y="79"/>
                </a:lnTo>
                <a:lnTo>
                  <a:pt x="88" y="81"/>
                </a:lnTo>
                <a:lnTo>
                  <a:pt x="87" y="87"/>
                </a:lnTo>
                <a:lnTo>
                  <a:pt x="86" y="95"/>
                </a:lnTo>
                <a:lnTo>
                  <a:pt x="65" y="85"/>
                </a:lnTo>
                <a:lnTo>
                  <a:pt x="65" y="85"/>
                </a:lnTo>
                <a:lnTo>
                  <a:pt x="72" y="102"/>
                </a:lnTo>
                <a:lnTo>
                  <a:pt x="83" y="121"/>
                </a:lnTo>
                <a:lnTo>
                  <a:pt x="83" y="121"/>
                </a:lnTo>
                <a:lnTo>
                  <a:pt x="88" y="127"/>
                </a:lnTo>
                <a:lnTo>
                  <a:pt x="94" y="137"/>
                </a:lnTo>
                <a:lnTo>
                  <a:pt x="94" y="137"/>
                </a:lnTo>
                <a:lnTo>
                  <a:pt x="97" y="146"/>
                </a:lnTo>
                <a:lnTo>
                  <a:pt x="100" y="157"/>
                </a:lnTo>
                <a:lnTo>
                  <a:pt x="104" y="171"/>
                </a:lnTo>
                <a:lnTo>
                  <a:pt x="104" y="171"/>
                </a:lnTo>
                <a:close/>
              </a:path>
            </a:pathLst>
          </a:custGeom>
          <a:solidFill>
            <a:schemeClr val="tx1">
              <a:alpha val="50196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005CFFC3-EC05-4A95-80B6-1C692A6B8A52}"/>
              </a:ext>
            </a:extLst>
          </p:cNvPr>
          <p:cNvSpPr>
            <a:spLocks noEditPoints="1"/>
          </p:cNvSpPr>
          <p:nvPr/>
        </p:nvSpPr>
        <p:spPr bwMode="auto">
          <a:xfrm rot="585425">
            <a:off x="502024" y="4881508"/>
            <a:ext cx="1335798" cy="2511601"/>
          </a:xfrm>
          <a:custGeom>
            <a:avLst/>
            <a:gdLst>
              <a:gd name="T0" fmla="*/ 197 w 885"/>
              <a:gd name="T1" fmla="*/ 883 h 1664"/>
              <a:gd name="T2" fmla="*/ 162 w 885"/>
              <a:gd name="T3" fmla="*/ 849 h 1664"/>
              <a:gd name="T4" fmla="*/ 7 w 885"/>
              <a:gd name="T5" fmla="*/ 824 h 1664"/>
              <a:gd name="T6" fmla="*/ 23 w 885"/>
              <a:gd name="T7" fmla="*/ 875 h 1664"/>
              <a:gd name="T8" fmla="*/ 126 w 885"/>
              <a:gd name="T9" fmla="*/ 1023 h 1664"/>
              <a:gd name="T10" fmla="*/ 181 w 885"/>
              <a:gd name="T11" fmla="*/ 1181 h 1664"/>
              <a:gd name="T12" fmla="*/ 249 w 885"/>
              <a:gd name="T13" fmla="*/ 1237 h 1664"/>
              <a:gd name="T14" fmla="*/ 334 w 885"/>
              <a:gd name="T15" fmla="*/ 1211 h 1664"/>
              <a:gd name="T16" fmla="*/ 486 w 885"/>
              <a:gd name="T17" fmla="*/ 1071 h 1664"/>
              <a:gd name="T18" fmla="*/ 550 w 885"/>
              <a:gd name="T19" fmla="*/ 1155 h 1664"/>
              <a:gd name="T20" fmla="*/ 620 w 885"/>
              <a:gd name="T21" fmla="*/ 1207 h 1664"/>
              <a:gd name="T22" fmla="*/ 670 w 885"/>
              <a:gd name="T23" fmla="*/ 1309 h 1664"/>
              <a:gd name="T24" fmla="*/ 637 w 885"/>
              <a:gd name="T25" fmla="*/ 1498 h 1664"/>
              <a:gd name="T26" fmla="*/ 579 w 885"/>
              <a:gd name="T27" fmla="*/ 1588 h 1664"/>
              <a:gd name="T28" fmla="*/ 566 w 885"/>
              <a:gd name="T29" fmla="*/ 1624 h 1664"/>
              <a:gd name="T30" fmla="*/ 606 w 885"/>
              <a:gd name="T31" fmla="*/ 1650 h 1664"/>
              <a:gd name="T32" fmla="*/ 846 w 885"/>
              <a:gd name="T33" fmla="*/ 1663 h 1664"/>
              <a:gd name="T34" fmla="*/ 885 w 885"/>
              <a:gd name="T35" fmla="*/ 1635 h 1664"/>
              <a:gd name="T36" fmla="*/ 780 w 885"/>
              <a:gd name="T37" fmla="*/ 1580 h 1664"/>
              <a:gd name="T38" fmla="*/ 726 w 885"/>
              <a:gd name="T39" fmla="*/ 1528 h 1664"/>
              <a:gd name="T40" fmla="*/ 831 w 885"/>
              <a:gd name="T41" fmla="*/ 1269 h 1664"/>
              <a:gd name="T42" fmla="*/ 820 w 885"/>
              <a:gd name="T43" fmla="*/ 1124 h 1664"/>
              <a:gd name="T44" fmla="*/ 787 w 885"/>
              <a:gd name="T45" fmla="*/ 1035 h 1664"/>
              <a:gd name="T46" fmla="*/ 731 w 885"/>
              <a:gd name="T47" fmla="*/ 454 h 1664"/>
              <a:gd name="T48" fmla="*/ 692 w 885"/>
              <a:gd name="T49" fmla="*/ 376 h 1664"/>
              <a:gd name="T50" fmla="*/ 648 w 885"/>
              <a:gd name="T51" fmla="*/ 290 h 1664"/>
              <a:gd name="T52" fmla="*/ 654 w 885"/>
              <a:gd name="T53" fmla="*/ 221 h 1664"/>
              <a:gd name="T54" fmla="*/ 657 w 885"/>
              <a:gd name="T55" fmla="*/ 160 h 1664"/>
              <a:gd name="T56" fmla="*/ 628 w 885"/>
              <a:gd name="T57" fmla="*/ 65 h 1664"/>
              <a:gd name="T58" fmla="*/ 628 w 885"/>
              <a:gd name="T59" fmla="*/ 42 h 1664"/>
              <a:gd name="T60" fmla="*/ 513 w 885"/>
              <a:gd name="T61" fmla="*/ 2 h 1664"/>
              <a:gd name="T62" fmla="*/ 484 w 885"/>
              <a:gd name="T63" fmla="*/ 16 h 1664"/>
              <a:gd name="T64" fmla="*/ 439 w 885"/>
              <a:gd name="T65" fmla="*/ 43 h 1664"/>
              <a:gd name="T66" fmla="*/ 413 w 885"/>
              <a:gd name="T67" fmla="*/ 76 h 1664"/>
              <a:gd name="T68" fmla="*/ 415 w 885"/>
              <a:gd name="T69" fmla="*/ 118 h 1664"/>
              <a:gd name="T70" fmla="*/ 429 w 885"/>
              <a:gd name="T71" fmla="*/ 139 h 1664"/>
              <a:gd name="T72" fmla="*/ 416 w 885"/>
              <a:gd name="T73" fmla="*/ 152 h 1664"/>
              <a:gd name="T74" fmla="*/ 429 w 885"/>
              <a:gd name="T75" fmla="*/ 188 h 1664"/>
              <a:gd name="T76" fmla="*/ 476 w 885"/>
              <a:gd name="T77" fmla="*/ 257 h 1664"/>
              <a:gd name="T78" fmla="*/ 431 w 885"/>
              <a:gd name="T79" fmla="*/ 287 h 1664"/>
              <a:gd name="T80" fmla="*/ 308 w 885"/>
              <a:gd name="T81" fmla="*/ 370 h 1664"/>
              <a:gd name="T82" fmla="*/ 203 w 885"/>
              <a:gd name="T83" fmla="*/ 467 h 1664"/>
              <a:gd name="T84" fmla="*/ 206 w 885"/>
              <a:gd name="T85" fmla="*/ 505 h 1664"/>
              <a:gd name="T86" fmla="*/ 279 w 885"/>
              <a:gd name="T87" fmla="*/ 525 h 1664"/>
              <a:gd name="T88" fmla="*/ 377 w 885"/>
              <a:gd name="T89" fmla="*/ 495 h 1664"/>
              <a:gd name="T90" fmla="*/ 434 w 885"/>
              <a:gd name="T91" fmla="*/ 717 h 1664"/>
              <a:gd name="T92" fmla="*/ 415 w 885"/>
              <a:gd name="T93" fmla="*/ 778 h 1664"/>
              <a:gd name="T94" fmla="*/ 386 w 885"/>
              <a:gd name="T95" fmla="*/ 813 h 1664"/>
              <a:gd name="T96" fmla="*/ 448 w 885"/>
              <a:gd name="T97" fmla="*/ 841 h 1664"/>
              <a:gd name="T98" fmla="*/ 123 w 885"/>
              <a:gd name="T99" fmla="*/ 1608 h 1664"/>
              <a:gd name="T100" fmla="*/ 212 w 885"/>
              <a:gd name="T101" fmla="*/ 1662 h 1664"/>
              <a:gd name="T102" fmla="*/ 308 w 885"/>
              <a:gd name="T103" fmla="*/ 1648 h 1664"/>
              <a:gd name="T104" fmla="*/ 375 w 885"/>
              <a:gd name="T105" fmla="*/ 1574 h 1664"/>
              <a:gd name="T106" fmla="*/ 370 w 885"/>
              <a:gd name="T107" fmla="*/ 1487 h 1664"/>
              <a:gd name="T108" fmla="*/ 294 w 885"/>
              <a:gd name="T109" fmla="*/ 1419 h 1664"/>
              <a:gd name="T110" fmla="*/ 198 w 885"/>
              <a:gd name="T111" fmla="*/ 1415 h 1664"/>
              <a:gd name="T112" fmla="*/ 116 w 885"/>
              <a:gd name="T113" fmla="*/ 1476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5" h="1664">
                <a:moveTo>
                  <a:pt x="448" y="841"/>
                </a:moveTo>
                <a:lnTo>
                  <a:pt x="292" y="979"/>
                </a:lnTo>
                <a:lnTo>
                  <a:pt x="251" y="997"/>
                </a:lnTo>
                <a:lnTo>
                  <a:pt x="270" y="1051"/>
                </a:lnTo>
                <a:lnTo>
                  <a:pt x="190" y="949"/>
                </a:lnTo>
                <a:lnTo>
                  <a:pt x="190" y="949"/>
                </a:lnTo>
                <a:lnTo>
                  <a:pt x="193" y="920"/>
                </a:lnTo>
                <a:lnTo>
                  <a:pt x="197" y="883"/>
                </a:lnTo>
                <a:lnTo>
                  <a:pt x="197" y="883"/>
                </a:lnTo>
                <a:lnTo>
                  <a:pt x="197" y="875"/>
                </a:lnTo>
                <a:lnTo>
                  <a:pt x="196" y="871"/>
                </a:lnTo>
                <a:lnTo>
                  <a:pt x="193" y="866"/>
                </a:lnTo>
                <a:lnTo>
                  <a:pt x="189" y="862"/>
                </a:lnTo>
                <a:lnTo>
                  <a:pt x="182" y="858"/>
                </a:lnTo>
                <a:lnTo>
                  <a:pt x="174" y="853"/>
                </a:lnTo>
                <a:lnTo>
                  <a:pt x="162" y="849"/>
                </a:lnTo>
                <a:lnTo>
                  <a:pt x="162" y="849"/>
                </a:lnTo>
                <a:lnTo>
                  <a:pt x="125" y="840"/>
                </a:lnTo>
                <a:lnTo>
                  <a:pt x="81" y="827"/>
                </a:lnTo>
                <a:lnTo>
                  <a:pt x="28" y="810"/>
                </a:lnTo>
                <a:lnTo>
                  <a:pt x="28" y="810"/>
                </a:lnTo>
                <a:lnTo>
                  <a:pt x="23" y="813"/>
                </a:lnTo>
                <a:lnTo>
                  <a:pt x="13" y="819"/>
                </a:lnTo>
                <a:lnTo>
                  <a:pt x="7" y="824"/>
                </a:lnTo>
                <a:lnTo>
                  <a:pt x="4" y="829"/>
                </a:lnTo>
                <a:lnTo>
                  <a:pt x="0" y="835"/>
                </a:lnTo>
                <a:lnTo>
                  <a:pt x="0" y="841"/>
                </a:lnTo>
                <a:lnTo>
                  <a:pt x="0" y="841"/>
                </a:lnTo>
                <a:lnTo>
                  <a:pt x="1" y="846"/>
                </a:lnTo>
                <a:lnTo>
                  <a:pt x="4" y="851"/>
                </a:lnTo>
                <a:lnTo>
                  <a:pt x="12" y="863"/>
                </a:lnTo>
                <a:lnTo>
                  <a:pt x="23" y="875"/>
                </a:lnTo>
                <a:lnTo>
                  <a:pt x="36" y="888"/>
                </a:lnTo>
                <a:lnTo>
                  <a:pt x="60" y="911"/>
                </a:lnTo>
                <a:lnTo>
                  <a:pt x="69" y="921"/>
                </a:lnTo>
                <a:lnTo>
                  <a:pt x="103" y="955"/>
                </a:lnTo>
                <a:lnTo>
                  <a:pt x="103" y="955"/>
                </a:lnTo>
                <a:lnTo>
                  <a:pt x="116" y="988"/>
                </a:lnTo>
                <a:lnTo>
                  <a:pt x="124" y="1014"/>
                </a:lnTo>
                <a:lnTo>
                  <a:pt x="126" y="1023"/>
                </a:lnTo>
                <a:lnTo>
                  <a:pt x="128" y="1029"/>
                </a:lnTo>
                <a:lnTo>
                  <a:pt x="128" y="1029"/>
                </a:lnTo>
                <a:lnTo>
                  <a:pt x="130" y="1039"/>
                </a:lnTo>
                <a:lnTo>
                  <a:pt x="135" y="1057"/>
                </a:lnTo>
                <a:lnTo>
                  <a:pt x="151" y="1108"/>
                </a:lnTo>
                <a:lnTo>
                  <a:pt x="162" y="1135"/>
                </a:lnTo>
                <a:lnTo>
                  <a:pt x="171" y="1161"/>
                </a:lnTo>
                <a:lnTo>
                  <a:pt x="181" y="1181"/>
                </a:lnTo>
                <a:lnTo>
                  <a:pt x="185" y="1187"/>
                </a:lnTo>
                <a:lnTo>
                  <a:pt x="190" y="1194"/>
                </a:lnTo>
                <a:lnTo>
                  <a:pt x="190" y="1194"/>
                </a:lnTo>
                <a:lnTo>
                  <a:pt x="206" y="1209"/>
                </a:lnTo>
                <a:lnTo>
                  <a:pt x="215" y="1217"/>
                </a:lnTo>
                <a:lnTo>
                  <a:pt x="225" y="1225"/>
                </a:lnTo>
                <a:lnTo>
                  <a:pt x="237" y="1232"/>
                </a:lnTo>
                <a:lnTo>
                  <a:pt x="249" y="1237"/>
                </a:lnTo>
                <a:lnTo>
                  <a:pt x="263" y="1241"/>
                </a:lnTo>
                <a:lnTo>
                  <a:pt x="279" y="1242"/>
                </a:lnTo>
                <a:lnTo>
                  <a:pt x="279" y="1242"/>
                </a:lnTo>
                <a:lnTo>
                  <a:pt x="286" y="1242"/>
                </a:lnTo>
                <a:lnTo>
                  <a:pt x="296" y="1239"/>
                </a:lnTo>
                <a:lnTo>
                  <a:pt x="305" y="1234"/>
                </a:lnTo>
                <a:lnTo>
                  <a:pt x="315" y="1226"/>
                </a:lnTo>
                <a:lnTo>
                  <a:pt x="334" y="1211"/>
                </a:lnTo>
                <a:lnTo>
                  <a:pt x="354" y="1191"/>
                </a:lnTo>
                <a:lnTo>
                  <a:pt x="371" y="1173"/>
                </a:lnTo>
                <a:lnTo>
                  <a:pt x="384" y="1156"/>
                </a:lnTo>
                <a:lnTo>
                  <a:pt x="398" y="1140"/>
                </a:lnTo>
                <a:lnTo>
                  <a:pt x="423" y="1135"/>
                </a:lnTo>
                <a:lnTo>
                  <a:pt x="423" y="1135"/>
                </a:lnTo>
                <a:lnTo>
                  <a:pt x="460" y="1096"/>
                </a:lnTo>
                <a:lnTo>
                  <a:pt x="486" y="1071"/>
                </a:lnTo>
                <a:lnTo>
                  <a:pt x="495" y="1063"/>
                </a:lnTo>
                <a:lnTo>
                  <a:pt x="497" y="1062"/>
                </a:lnTo>
                <a:lnTo>
                  <a:pt x="497" y="1063"/>
                </a:lnTo>
                <a:lnTo>
                  <a:pt x="497" y="1063"/>
                </a:lnTo>
                <a:lnTo>
                  <a:pt x="501" y="1071"/>
                </a:lnTo>
                <a:lnTo>
                  <a:pt x="508" y="1087"/>
                </a:lnTo>
                <a:lnTo>
                  <a:pt x="535" y="1130"/>
                </a:lnTo>
                <a:lnTo>
                  <a:pt x="550" y="1155"/>
                </a:lnTo>
                <a:lnTo>
                  <a:pt x="564" y="1175"/>
                </a:lnTo>
                <a:lnTo>
                  <a:pt x="578" y="1191"/>
                </a:lnTo>
                <a:lnTo>
                  <a:pt x="583" y="1196"/>
                </a:lnTo>
                <a:lnTo>
                  <a:pt x="586" y="1198"/>
                </a:lnTo>
                <a:lnTo>
                  <a:pt x="586" y="1198"/>
                </a:lnTo>
                <a:lnTo>
                  <a:pt x="595" y="1201"/>
                </a:lnTo>
                <a:lnTo>
                  <a:pt x="603" y="1203"/>
                </a:lnTo>
                <a:lnTo>
                  <a:pt x="620" y="1207"/>
                </a:lnTo>
                <a:lnTo>
                  <a:pt x="640" y="1209"/>
                </a:lnTo>
                <a:lnTo>
                  <a:pt x="683" y="1248"/>
                </a:lnTo>
                <a:lnTo>
                  <a:pt x="683" y="1248"/>
                </a:lnTo>
                <a:lnTo>
                  <a:pt x="683" y="1252"/>
                </a:lnTo>
                <a:lnTo>
                  <a:pt x="682" y="1262"/>
                </a:lnTo>
                <a:lnTo>
                  <a:pt x="679" y="1281"/>
                </a:lnTo>
                <a:lnTo>
                  <a:pt x="670" y="1309"/>
                </a:lnTo>
                <a:lnTo>
                  <a:pt x="670" y="1309"/>
                </a:lnTo>
                <a:lnTo>
                  <a:pt x="665" y="1329"/>
                </a:lnTo>
                <a:lnTo>
                  <a:pt x="662" y="1353"/>
                </a:lnTo>
                <a:lnTo>
                  <a:pt x="657" y="1408"/>
                </a:lnTo>
                <a:lnTo>
                  <a:pt x="653" y="1436"/>
                </a:lnTo>
                <a:lnTo>
                  <a:pt x="649" y="1460"/>
                </a:lnTo>
                <a:lnTo>
                  <a:pt x="645" y="1482"/>
                </a:lnTo>
                <a:lnTo>
                  <a:pt x="641" y="1490"/>
                </a:lnTo>
                <a:lnTo>
                  <a:pt x="637" y="1498"/>
                </a:lnTo>
                <a:lnTo>
                  <a:pt x="637" y="1498"/>
                </a:lnTo>
                <a:lnTo>
                  <a:pt x="620" y="1523"/>
                </a:lnTo>
                <a:lnTo>
                  <a:pt x="606" y="1547"/>
                </a:lnTo>
                <a:lnTo>
                  <a:pt x="590" y="1578"/>
                </a:lnTo>
                <a:lnTo>
                  <a:pt x="590" y="1578"/>
                </a:lnTo>
                <a:lnTo>
                  <a:pt x="586" y="1582"/>
                </a:lnTo>
                <a:lnTo>
                  <a:pt x="581" y="1585"/>
                </a:lnTo>
                <a:lnTo>
                  <a:pt x="579" y="1588"/>
                </a:lnTo>
                <a:lnTo>
                  <a:pt x="576" y="1591"/>
                </a:lnTo>
                <a:lnTo>
                  <a:pt x="574" y="1596"/>
                </a:lnTo>
                <a:lnTo>
                  <a:pt x="573" y="1602"/>
                </a:lnTo>
                <a:lnTo>
                  <a:pt x="573" y="1602"/>
                </a:lnTo>
                <a:lnTo>
                  <a:pt x="572" y="1609"/>
                </a:lnTo>
                <a:lnTo>
                  <a:pt x="569" y="1614"/>
                </a:lnTo>
                <a:lnTo>
                  <a:pt x="567" y="1622"/>
                </a:lnTo>
                <a:lnTo>
                  <a:pt x="566" y="1624"/>
                </a:lnTo>
                <a:lnTo>
                  <a:pt x="566" y="1628"/>
                </a:lnTo>
                <a:lnTo>
                  <a:pt x="567" y="1631"/>
                </a:lnTo>
                <a:lnTo>
                  <a:pt x="570" y="1636"/>
                </a:lnTo>
                <a:lnTo>
                  <a:pt x="570" y="1636"/>
                </a:lnTo>
                <a:lnTo>
                  <a:pt x="576" y="1641"/>
                </a:lnTo>
                <a:lnTo>
                  <a:pt x="584" y="1645"/>
                </a:lnTo>
                <a:lnTo>
                  <a:pt x="595" y="1647"/>
                </a:lnTo>
                <a:lnTo>
                  <a:pt x="606" y="1650"/>
                </a:lnTo>
                <a:lnTo>
                  <a:pt x="625" y="1652"/>
                </a:lnTo>
                <a:lnTo>
                  <a:pt x="637" y="1652"/>
                </a:lnTo>
                <a:lnTo>
                  <a:pt x="637" y="1652"/>
                </a:lnTo>
                <a:lnTo>
                  <a:pt x="671" y="1656"/>
                </a:lnTo>
                <a:lnTo>
                  <a:pt x="743" y="1661"/>
                </a:lnTo>
                <a:lnTo>
                  <a:pt x="782" y="1663"/>
                </a:lnTo>
                <a:lnTo>
                  <a:pt x="818" y="1664"/>
                </a:lnTo>
                <a:lnTo>
                  <a:pt x="846" y="1663"/>
                </a:lnTo>
                <a:lnTo>
                  <a:pt x="856" y="1663"/>
                </a:lnTo>
                <a:lnTo>
                  <a:pt x="862" y="1661"/>
                </a:lnTo>
                <a:lnTo>
                  <a:pt x="862" y="1661"/>
                </a:lnTo>
                <a:lnTo>
                  <a:pt x="870" y="1656"/>
                </a:lnTo>
                <a:lnTo>
                  <a:pt x="876" y="1651"/>
                </a:lnTo>
                <a:lnTo>
                  <a:pt x="881" y="1645"/>
                </a:lnTo>
                <a:lnTo>
                  <a:pt x="884" y="1640"/>
                </a:lnTo>
                <a:lnTo>
                  <a:pt x="885" y="1635"/>
                </a:lnTo>
                <a:lnTo>
                  <a:pt x="885" y="1630"/>
                </a:lnTo>
                <a:lnTo>
                  <a:pt x="883" y="1627"/>
                </a:lnTo>
                <a:lnTo>
                  <a:pt x="878" y="1625"/>
                </a:lnTo>
                <a:lnTo>
                  <a:pt x="878" y="1625"/>
                </a:lnTo>
                <a:lnTo>
                  <a:pt x="870" y="1622"/>
                </a:lnTo>
                <a:lnTo>
                  <a:pt x="856" y="1616"/>
                </a:lnTo>
                <a:lnTo>
                  <a:pt x="818" y="1599"/>
                </a:lnTo>
                <a:lnTo>
                  <a:pt x="780" y="1580"/>
                </a:lnTo>
                <a:lnTo>
                  <a:pt x="754" y="1567"/>
                </a:lnTo>
                <a:lnTo>
                  <a:pt x="754" y="1567"/>
                </a:lnTo>
                <a:lnTo>
                  <a:pt x="747" y="1562"/>
                </a:lnTo>
                <a:lnTo>
                  <a:pt x="741" y="1556"/>
                </a:lnTo>
                <a:lnTo>
                  <a:pt x="736" y="1550"/>
                </a:lnTo>
                <a:lnTo>
                  <a:pt x="732" y="1543"/>
                </a:lnTo>
                <a:lnTo>
                  <a:pt x="727" y="1533"/>
                </a:lnTo>
                <a:lnTo>
                  <a:pt x="726" y="1528"/>
                </a:lnTo>
                <a:lnTo>
                  <a:pt x="726" y="1528"/>
                </a:lnTo>
                <a:lnTo>
                  <a:pt x="777" y="1412"/>
                </a:lnTo>
                <a:lnTo>
                  <a:pt x="812" y="1330"/>
                </a:lnTo>
                <a:lnTo>
                  <a:pt x="825" y="1299"/>
                </a:lnTo>
                <a:lnTo>
                  <a:pt x="827" y="1290"/>
                </a:lnTo>
                <a:lnTo>
                  <a:pt x="828" y="1285"/>
                </a:lnTo>
                <a:lnTo>
                  <a:pt x="828" y="1285"/>
                </a:lnTo>
                <a:lnTo>
                  <a:pt x="831" y="1269"/>
                </a:lnTo>
                <a:lnTo>
                  <a:pt x="834" y="1248"/>
                </a:lnTo>
                <a:lnTo>
                  <a:pt x="838" y="1229"/>
                </a:lnTo>
                <a:lnTo>
                  <a:pt x="839" y="1212"/>
                </a:lnTo>
                <a:lnTo>
                  <a:pt x="839" y="1212"/>
                </a:lnTo>
                <a:lnTo>
                  <a:pt x="839" y="1203"/>
                </a:lnTo>
                <a:lnTo>
                  <a:pt x="837" y="1191"/>
                </a:lnTo>
                <a:lnTo>
                  <a:pt x="829" y="1162"/>
                </a:lnTo>
                <a:lnTo>
                  <a:pt x="820" y="1124"/>
                </a:lnTo>
                <a:lnTo>
                  <a:pt x="843" y="1101"/>
                </a:lnTo>
                <a:lnTo>
                  <a:pt x="843" y="1101"/>
                </a:lnTo>
                <a:lnTo>
                  <a:pt x="836" y="1095"/>
                </a:lnTo>
                <a:lnTo>
                  <a:pt x="821" y="1080"/>
                </a:lnTo>
                <a:lnTo>
                  <a:pt x="803" y="1059"/>
                </a:lnTo>
                <a:lnTo>
                  <a:pt x="794" y="1046"/>
                </a:lnTo>
                <a:lnTo>
                  <a:pt x="787" y="1035"/>
                </a:lnTo>
                <a:lnTo>
                  <a:pt x="787" y="1035"/>
                </a:lnTo>
                <a:lnTo>
                  <a:pt x="773" y="1009"/>
                </a:lnTo>
                <a:lnTo>
                  <a:pt x="760" y="979"/>
                </a:lnTo>
                <a:lnTo>
                  <a:pt x="746" y="947"/>
                </a:lnTo>
                <a:lnTo>
                  <a:pt x="767" y="930"/>
                </a:lnTo>
                <a:lnTo>
                  <a:pt x="720" y="784"/>
                </a:lnTo>
                <a:lnTo>
                  <a:pt x="720" y="784"/>
                </a:lnTo>
                <a:lnTo>
                  <a:pt x="731" y="582"/>
                </a:lnTo>
                <a:lnTo>
                  <a:pt x="731" y="454"/>
                </a:lnTo>
                <a:lnTo>
                  <a:pt x="731" y="454"/>
                </a:lnTo>
                <a:lnTo>
                  <a:pt x="730" y="448"/>
                </a:lnTo>
                <a:lnTo>
                  <a:pt x="726" y="437"/>
                </a:lnTo>
                <a:lnTo>
                  <a:pt x="715" y="412"/>
                </a:lnTo>
                <a:lnTo>
                  <a:pt x="702" y="388"/>
                </a:lnTo>
                <a:lnTo>
                  <a:pt x="697" y="380"/>
                </a:lnTo>
                <a:lnTo>
                  <a:pt x="692" y="376"/>
                </a:lnTo>
                <a:lnTo>
                  <a:pt x="692" y="376"/>
                </a:lnTo>
                <a:lnTo>
                  <a:pt x="660" y="363"/>
                </a:lnTo>
                <a:lnTo>
                  <a:pt x="634" y="352"/>
                </a:lnTo>
                <a:lnTo>
                  <a:pt x="625" y="301"/>
                </a:lnTo>
                <a:lnTo>
                  <a:pt x="625" y="301"/>
                </a:lnTo>
                <a:lnTo>
                  <a:pt x="631" y="298"/>
                </a:lnTo>
                <a:lnTo>
                  <a:pt x="647" y="292"/>
                </a:lnTo>
                <a:lnTo>
                  <a:pt x="647" y="292"/>
                </a:lnTo>
                <a:lnTo>
                  <a:pt x="648" y="290"/>
                </a:lnTo>
                <a:lnTo>
                  <a:pt x="651" y="287"/>
                </a:lnTo>
                <a:lnTo>
                  <a:pt x="653" y="281"/>
                </a:lnTo>
                <a:lnTo>
                  <a:pt x="654" y="273"/>
                </a:lnTo>
                <a:lnTo>
                  <a:pt x="654" y="263"/>
                </a:lnTo>
                <a:lnTo>
                  <a:pt x="653" y="245"/>
                </a:lnTo>
                <a:lnTo>
                  <a:pt x="652" y="232"/>
                </a:lnTo>
                <a:lnTo>
                  <a:pt x="652" y="232"/>
                </a:lnTo>
                <a:lnTo>
                  <a:pt x="654" y="221"/>
                </a:lnTo>
                <a:lnTo>
                  <a:pt x="658" y="208"/>
                </a:lnTo>
                <a:lnTo>
                  <a:pt x="664" y="188"/>
                </a:lnTo>
                <a:lnTo>
                  <a:pt x="664" y="188"/>
                </a:lnTo>
                <a:lnTo>
                  <a:pt x="666" y="178"/>
                </a:lnTo>
                <a:lnTo>
                  <a:pt x="666" y="173"/>
                </a:lnTo>
                <a:lnTo>
                  <a:pt x="663" y="167"/>
                </a:lnTo>
                <a:lnTo>
                  <a:pt x="663" y="167"/>
                </a:lnTo>
                <a:lnTo>
                  <a:pt x="657" y="160"/>
                </a:lnTo>
                <a:lnTo>
                  <a:pt x="654" y="156"/>
                </a:lnTo>
                <a:lnTo>
                  <a:pt x="653" y="154"/>
                </a:lnTo>
                <a:lnTo>
                  <a:pt x="653" y="154"/>
                </a:lnTo>
                <a:lnTo>
                  <a:pt x="649" y="104"/>
                </a:lnTo>
                <a:lnTo>
                  <a:pt x="649" y="104"/>
                </a:lnTo>
                <a:lnTo>
                  <a:pt x="645" y="95"/>
                </a:lnTo>
                <a:lnTo>
                  <a:pt x="636" y="79"/>
                </a:lnTo>
                <a:lnTo>
                  <a:pt x="628" y="65"/>
                </a:lnTo>
                <a:lnTo>
                  <a:pt x="625" y="59"/>
                </a:lnTo>
                <a:lnTo>
                  <a:pt x="624" y="55"/>
                </a:lnTo>
                <a:lnTo>
                  <a:pt x="624" y="55"/>
                </a:lnTo>
                <a:lnTo>
                  <a:pt x="628" y="52"/>
                </a:lnTo>
                <a:lnTo>
                  <a:pt x="630" y="48"/>
                </a:lnTo>
                <a:lnTo>
                  <a:pt x="630" y="45"/>
                </a:lnTo>
                <a:lnTo>
                  <a:pt x="629" y="43"/>
                </a:lnTo>
                <a:lnTo>
                  <a:pt x="628" y="42"/>
                </a:lnTo>
                <a:lnTo>
                  <a:pt x="624" y="38"/>
                </a:lnTo>
                <a:lnTo>
                  <a:pt x="624" y="38"/>
                </a:lnTo>
                <a:lnTo>
                  <a:pt x="609" y="30"/>
                </a:lnTo>
                <a:lnTo>
                  <a:pt x="600" y="25"/>
                </a:lnTo>
                <a:lnTo>
                  <a:pt x="574" y="16"/>
                </a:lnTo>
                <a:lnTo>
                  <a:pt x="574" y="16"/>
                </a:lnTo>
                <a:lnTo>
                  <a:pt x="539" y="7"/>
                </a:lnTo>
                <a:lnTo>
                  <a:pt x="513" y="2"/>
                </a:lnTo>
                <a:lnTo>
                  <a:pt x="503" y="0"/>
                </a:lnTo>
                <a:lnTo>
                  <a:pt x="501" y="0"/>
                </a:lnTo>
                <a:lnTo>
                  <a:pt x="499" y="2"/>
                </a:lnTo>
                <a:lnTo>
                  <a:pt x="499" y="2"/>
                </a:lnTo>
                <a:lnTo>
                  <a:pt x="496" y="5"/>
                </a:lnTo>
                <a:lnTo>
                  <a:pt x="494" y="9"/>
                </a:lnTo>
                <a:lnTo>
                  <a:pt x="490" y="13"/>
                </a:lnTo>
                <a:lnTo>
                  <a:pt x="484" y="16"/>
                </a:lnTo>
                <a:lnTo>
                  <a:pt x="484" y="16"/>
                </a:lnTo>
                <a:lnTo>
                  <a:pt x="473" y="21"/>
                </a:lnTo>
                <a:lnTo>
                  <a:pt x="461" y="25"/>
                </a:lnTo>
                <a:lnTo>
                  <a:pt x="446" y="27"/>
                </a:lnTo>
                <a:lnTo>
                  <a:pt x="446" y="27"/>
                </a:lnTo>
                <a:lnTo>
                  <a:pt x="445" y="33"/>
                </a:lnTo>
                <a:lnTo>
                  <a:pt x="443" y="38"/>
                </a:lnTo>
                <a:lnTo>
                  <a:pt x="439" y="43"/>
                </a:lnTo>
                <a:lnTo>
                  <a:pt x="439" y="43"/>
                </a:lnTo>
                <a:lnTo>
                  <a:pt x="432" y="52"/>
                </a:lnTo>
                <a:lnTo>
                  <a:pt x="427" y="56"/>
                </a:lnTo>
                <a:lnTo>
                  <a:pt x="424" y="62"/>
                </a:lnTo>
                <a:lnTo>
                  <a:pt x="424" y="62"/>
                </a:lnTo>
                <a:lnTo>
                  <a:pt x="421" y="67"/>
                </a:lnTo>
                <a:lnTo>
                  <a:pt x="416" y="72"/>
                </a:lnTo>
                <a:lnTo>
                  <a:pt x="413" y="76"/>
                </a:lnTo>
                <a:lnTo>
                  <a:pt x="412" y="78"/>
                </a:lnTo>
                <a:lnTo>
                  <a:pt x="411" y="81"/>
                </a:lnTo>
                <a:lnTo>
                  <a:pt x="411" y="81"/>
                </a:lnTo>
                <a:lnTo>
                  <a:pt x="413" y="86"/>
                </a:lnTo>
                <a:lnTo>
                  <a:pt x="416" y="90"/>
                </a:lnTo>
                <a:lnTo>
                  <a:pt x="421" y="95"/>
                </a:lnTo>
                <a:lnTo>
                  <a:pt x="411" y="105"/>
                </a:lnTo>
                <a:lnTo>
                  <a:pt x="415" y="118"/>
                </a:lnTo>
                <a:lnTo>
                  <a:pt x="415" y="118"/>
                </a:lnTo>
                <a:lnTo>
                  <a:pt x="418" y="122"/>
                </a:lnTo>
                <a:lnTo>
                  <a:pt x="421" y="124"/>
                </a:lnTo>
                <a:lnTo>
                  <a:pt x="423" y="128"/>
                </a:lnTo>
                <a:lnTo>
                  <a:pt x="423" y="128"/>
                </a:lnTo>
                <a:lnTo>
                  <a:pt x="423" y="131"/>
                </a:lnTo>
                <a:lnTo>
                  <a:pt x="424" y="134"/>
                </a:lnTo>
                <a:lnTo>
                  <a:pt x="429" y="139"/>
                </a:lnTo>
                <a:lnTo>
                  <a:pt x="431" y="143"/>
                </a:lnTo>
                <a:lnTo>
                  <a:pt x="431" y="145"/>
                </a:lnTo>
                <a:lnTo>
                  <a:pt x="429" y="146"/>
                </a:lnTo>
                <a:lnTo>
                  <a:pt x="427" y="148"/>
                </a:lnTo>
                <a:lnTo>
                  <a:pt x="427" y="148"/>
                </a:lnTo>
                <a:lnTo>
                  <a:pt x="417" y="151"/>
                </a:lnTo>
                <a:lnTo>
                  <a:pt x="416" y="152"/>
                </a:lnTo>
                <a:lnTo>
                  <a:pt x="416" y="152"/>
                </a:lnTo>
                <a:lnTo>
                  <a:pt x="426" y="159"/>
                </a:lnTo>
                <a:lnTo>
                  <a:pt x="433" y="163"/>
                </a:lnTo>
                <a:lnTo>
                  <a:pt x="434" y="166"/>
                </a:lnTo>
                <a:lnTo>
                  <a:pt x="435" y="167"/>
                </a:lnTo>
                <a:lnTo>
                  <a:pt x="435" y="167"/>
                </a:lnTo>
                <a:lnTo>
                  <a:pt x="432" y="178"/>
                </a:lnTo>
                <a:lnTo>
                  <a:pt x="429" y="184"/>
                </a:lnTo>
                <a:lnTo>
                  <a:pt x="429" y="188"/>
                </a:lnTo>
                <a:lnTo>
                  <a:pt x="429" y="188"/>
                </a:lnTo>
                <a:lnTo>
                  <a:pt x="435" y="193"/>
                </a:lnTo>
                <a:lnTo>
                  <a:pt x="448" y="199"/>
                </a:lnTo>
                <a:lnTo>
                  <a:pt x="458" y="205"/>
                </a:lnTo>
                <a:lnTo>
                  <a:pt x="465" y="208"/>
                </a:lnTo>
                <a:lnTo>
                  <a:pt x="465" y="208"/>
                </a:lnTo>
                <a:lnTo>
                  <a:pt x="471" y="234"/>
                </a:lnTo>
                <a:lnTo>
                  <a:pt x="476" y="257"/>
                </a:lnTo>
                <a:lnTo>
                  <a:pt x="476" y="257"/>
                </a:lnTo>
                <a:lnTo>
                  <a:pt x="473" y="261"/>
                </a:lnTo>
                <a:lnTo>
                  <a:pt x="467" y="268"/>
                </a:lnTo>
                <a:lnTo>
                  <a:pt x="457" y="278"/>
                </a:lnTo>
                <a:lnTo>
                  <a:pt x="451" y="281"/>
                </a:lnTo>
                <a:lnTo>
                  <a:pt x="445" y="284"/>
                </a:lnTo>
                <a:lnTo>
                  <a:pt x="445" y="284"/>
                </a:lnTo>
                <a:lnTo>
                  <a:pt x="431" y="287"/>
                </a:lnTo>
                <a:lnTo>
                  <a:pt x="415" y="290"/>
                </a:lnTo>
                <a:lnTo>
                  <a:pt x="403" y="292"/>
                </a:lnTo>
                <a:lnTo>
                  <a:pt x="399" y="294"/>
                </a:lnTo>
                <a:lnTo>
                  <a:pt x="398" y="295"/>
                </a:lnTo>
                <a:lnTo>
                  <a:pt x="398" y="295"/>
                </a:lnTo>
                <a:lnTo>
                  <a:pt x="390" y="302"/>
                </a:lnTo>
                <a:lnTo>
                  <a:pt x="370" y="319"/>
                </a:lnTo>
                <a:lnTo>
                  <a:pt x="308" y="370"/>
                </a:lnTo>
                <a:lnTo>
                  <a:pt x="246" y="422"/>
                </a:lnTo>
                <a:lnTo>
                  <a:pt x="224" y="442"/>
                </a:lnTo>
                <a:lnTo>
                  <a:pt x="218" y="448"/>
                </a:lnTo>
                <a:lnTo>
                  <a:pt x="215" y="452"/>
                </a:lnTo>
                <a:lnTo>
                  <a:pt x="215" y="452"/>
                </a:lnTo>
                <a:lnTo>
                  <a:pt x="213" y="455"/>
                </a:lnTo>
                <a:lnTo>
                  <a:pt x="209" y="461"/>
                </a:lnTo>
                <a:lnTo>
                  <a:pt x="203" y="467"/>
                </a:lnTo>
                <a:lnTo>
                  <a:pt x="198" y="475"/>
                </a:lnTo>
                <a:lnTo>
                  <a:pt x="196" y="482"/>
                </a:lnTo>
                <a:lnTo>
                  <a:pt x="195" y="486"/>
                </a:lnTo>
                <a:lnTo>
                  <a:pt x="195" y="491"/>
                </a:lnTo>
                <a:lnTo>
                  <a:pt x="196" y="494"/>
                </a:lnTo>
                <a:lnTo>
                  <a:pt x="198" y="498"/>
                </a:lnTo>
                <a:lnTo>
                  <a:pt x="201" y="502"/>
                </a:lnTo>
                <a:lnTo>
                  <a:pt x="206" y="505"/>
                </a:lnTo>
                <a:lnTo>
                  <a:pt x="206" y="505"/>
                </a:lnTo>
                <a:lnTo>
                  <a:pt x="221" y="517"/>
                </a:lnTo>
                <a:lnTo>
                  <a:pt x="231" y="523"/>
                </a:lnTo>
                <a:lnTo>
                  <a:pt x="236" y="525"/>
                </a:lnTo>
                <a:lnTo>
                  <a:pt x="242" y="526"/>
                </a:lnTo>
                <a:lnTo>
                  <a:pt x="263" y="526"/>
                </a:lnTo>
                <a:lnTo>
                  <a:pt x="263" y="526"/>
                </a:lnTo>
                <a:lnTo>
                  <a:pt x="279" y="525"/>
                </a:lnTo>
                <a:lnTo>
                  <a:pt x="297" y="520"/>
                </a:lnTo>
                <a:lnTo>
                  <a:pt x="315" y="515"/>
                </a:lnTo>
                <a:lnTo>
                  <a:pt x="333" y="509"/>
                </a:lnTo>
                <a:lnTo>
                  <a:pt x="362" y="498"/>
                </a:lnTo>
                <a:lnTo>
                  <a:pt x="372" y="495"/>
                </a:lnTo>
                <a:lnTo>
                  <a:pt x="376" y="495"/>
                </a:lnTo>
                <a:lnTo>
                  <a:pt x="377" y="495"/>
                </a:lnTo>
                <a:lnTo>
                  <a:pt x="377" y="495"/>
                </a:lnTo>
                <a:lnTo>
                  <a:pt x="379" y="500"/>
                </a:lnTo>
                <a:lnTo>
                  <a:pt x="384" y="512"/>
                </a:lnTo>
                <a:lnTo>
                  <a:pt x="398" y="545"/>
                </a:lnTo>
                <a:lnTo>
                  <a:pt x="416" y="593"/>
                </a:lnTo>
                <a:lnTo>
                  <a:pt x="435" y="672"/>
                </a:lnTo>
                <a:lnTo>
                  <a:pt x="435" y="672"/>
                </a:lnTo>
                <a:lnTo>
                  <a:pt x="435" y="685"/>
                </a:lnTo>
                <a:lnTo>
                  <a:pt x="434" y="717"/>
                </a:lnTo>
                <a:lnTo>
                  <a:pt x="432" y="748"/>
                </a:lnTo>
                <a:lnTo>
                  <a:pt x="429" y="759"/>
                </a:lnTo>
                <a:lnTo>
                  <a:pt x="428" y="763"/>
                </a:lnTo>
                <a:lnTo>
                  <a:pt x="427" y="765"/>
                </a:lnTo>
                <a:lnTo>
                  <a:pt x="427" y="765"/>
                </a:lnTo>
                <a:lnTo>
                  <a:pt x="421" y="769"/>
                </a:lnTo>
                <a:lnTo>
                  <a:pt x="417" y="774"/>
                </a:lnTo>
                <a:lnTo>
                  <a:pt x="415" y="778"/>
                </a:lnTo>
                <a:lnTo>
                  <a:pt x="415" y="782"/>
                </a:lnTo>
                <a:lnTo>
                  <a:pt x="415" y="782"/>
                </a:lnTo>
                <a:lnTo>
                  <a:pt x="413" y="785"/>
                </a:lnTo>
                <a:lnTo>
                  <a:pt x="410" y="789"/>
                </a:lnTo>
                <a:lnTo>
                  <a:pt x="399" y="798"/>
                </a:lnTo>
                <a:lnTo>
                  <a:pt x="393" y="803"/>
                </a:lnTo>
                <a:lnTo>
                  <a:pt x="388" y="808"/>
                </a:lnTo>
                <a:lnTo>
                  <a:pt x="386" y="813"/>
                </a:lnTo>
                <a:lnTo>
                  <a:pt x="386" y="814"/>
                </a:lnTo>
                <a:lnTo>
                  <a:pt x="387" y="817"/>
                </a:lnTo>
                <a:lnTo>
                  <a:pt x="387" y="817"/>
                </a:lnTo>
                <a:lnTo>
                  <a:pt x="392" y="820"/>
                </a:lnTo>
                <a:lnTo>
                  <a:pt x="399" y="825"/>
                </a:lnTo>
                <a:lnTo>
                  <a:pt x="420" y="832"/>
                </a:lnTo>
                <a:lnTo>
                  <a:pt x="448" y="841"/>
                </a:lnTo>
                <a:lnTo>
                  <a:pt x="448" y="841"/>
                </a:lnTo>
                <a:close/>
                <a:moveTo>
                  <a:pt x="99" y="1537"/>
                </a:moveTo>
                <a:lnTo>
                  <a:pt x="99" y="1537"/>
                </a:lnTo>
                <a:lnTo>
                  <a:pt x="100" y="1550"/>
                </a:lnTo>
                <a:lnTo>
                  <a:pt x="102" y="1562"/>
                </a:lnTo>
                <a:lnTo>
                  <a:pt x="105" y="1574"/>
                </a:lnTo>
                <a:lnTo>
                  <a:pt x="109" y="1586"/>
                </a:lnTo>
                <a:lnTo>
                  <a:pt x="116" y="1597"/>
                </a:lnTo>
                <a:lnTo>
                  <a:pt x="123" y="1608"/>
                </a:lnTo>
                <a:lnTo>
                  <a:pt x="131" y="1618"/>
                </a:lnTo>
                <a:lnTo>
                  <a:pt x="140" y="1627"/>
                </a:lnTo>
                <a:lnTo>
                  <a:pt x="151" y="1635"/>
                </a:lnTo>
                <a:lnTo>
                  <a:pt x="161" y="1642"/>
                </a:lnTo>
                <a:lnTo>
                  <a:pt x="173" y="1648"/>
                </a:lnTo>
                <a:lnTo>
                  <a:pt x="185" y="1654"/>
                </a:lnTo>
                <a:lnTo>
                  <a:pt x="198" y="1658"/>
                </a:lnTo>
                <a:lnTo>
                  <a:pt x="212" y="1662"/>
                </a:lnTo>
                <a:lnTo>
                  <a:pt x="225" y="1663"/>
                </a:lnTo>
                <a:lnTo>
                  <a:pt x="240" y="1664"/>
                </a:lnTo>
                <a:lnTo>
                  <a:pt x="240" y="1664"/>
                </a:lnTo>
                <a:lnTo>
                  <a:pt x="254" y="1663"/>
                </a:lnTo>
                <a:lnTo>
                  <a:pt x="269" y="1662"/>
                </a:lnTo>
                <a:lnTo>
                  <a:pt x="282" y="1658"/>
                </a:lnTo>
                <a:lnTo>
                  <a:pt x="294" y="1654"/>
                </a:lnTo>
                <a:lnTo>
                  <a:pt x="308" y="1648"/>
                </a:lnTo>
                <a:lnTo>
                  <a:pt x="319" y="1642"/>
                </a:lnTo>
                <a:lnTo>
                  <a:pt x="330" y="1635"/>
                </a:lnTo>
                <a:lnTo>
                  <a:pt x="339" y="1627"/>
                </a:lnTo>
                <a:lnTo>
                  <a:pt x="349" y="1618"/>
                </a:lnTo>
                <a:lnTo>
                  <a:pt x="356" y="1608"/>
                </a:lnTo>
                <a:lnTo>
                  <a:pt x="364" y="1597"/>
                </a:lnTo>
                <a:lnTo>
                  <a:pt x="370" y="1586"/>
                </a:lnTo>
                <a:lnTo>
                  <a:pt x="375" y="1574"/>
                </a:lnTo>
                <a:lnTo>
                  <a:pt x="378" y="1562"/>
                </a:lnTo>
                <a:lnTo>
                  <a:pt x="381" y="1550"/>
                </a:lnTo>
                <a:lnTo>
                  <a:pt x="381" y="1537"/>
                </a:lnTo>
                <a:lnTo>
                  <a:pt x="381" y="1537"/>
                </a:lnTo>
                <a:lnTo>
                  <a:pt x="381" y="1523"/>
                </a:lnTo>
                <a:lnTo>
                  <a:pt x="378" y="1511"/>
                </a:lnTo>
                <a:lnTo>
                  <a:pt x="375" y="1499"/>
                </a:lnTo>
                <a:lnTo>
                  <a:pt x="370" y="1487"/>
                </a:lnTo>
                <a:lnTo>
                  <a:pt x="364" y="1476"/>
                </a:lnTo>
                <a:lnTo>
                  <a:pt x="356" y="1465"/>
                </a:lnTo>
                <a:lnTo>
                  <a:pt x="349" y="1455"/>
                </a:lnTo>
                <a:lnTo>
                  <a:pt x="339" y="1447"/>
                </a:lnTo>
                <a:lnTo>
                  <a:pt x="330" y="1438"/>
                </a:lnTo>
                <a:lnTo>
                  <a:pt x="319" y="1431"/>
                </a:lnTo>
                <a:lnTo>
                  <a:pt x="308" y="1425"/>
                </a:lnTo>
                <a:lnTo>
                  <a:pt x="294" y="1419"/>
                </a:lnTo>
                <a:lnTo>
                  <a:pt x="282" y="1415"/>
                </a:lnTo>
                <a:lnTo>
                  <a:pt x="269" y="1411"/>
                </a:lnTo>
                <a:lnTo>
                  <a:pt x="254" y="1410"/>
                </a:lnTo>
                <a:lnTo>
                  <a:pt x="240" y="1409"/>
                </a:lnTo>
                <a:lnTo>
                  <a:pt x="240" y="1409"/>
                </a:lnTo>
                <a:lnTo>
                  <a:pt x="225" y="1410"/>
                </a:lnTo>
                <a:lnTo>
                  <a:pt x="212" y="1411"/>
                </a:lnTo>
                <a:lnTo>
                  <a:pt x="198" y="1415"/>
                </a:lnTo>
                <a:lnTo>
                  <a:pt x="185" y="1419"/>
                </a:lnTo>
                <a:lnTo>
                  <a:pt x="173" y="1425"/>
                </a:lnTo>
                <a:lnTo>
                  <a:pt x="161" y="1431"/>
                </a:lnTo>
                <a:lnTo>
                  <a:pt x="151" y="1438"/>
                </a:lnTo>
                <a:lnTo>
                  <a:pt x="140" y="1447"/>
                </a:lnTo>
                <a:lnTo>
                  <a:pt x="131" y="1455"/>
                </a:lnTo>
                <a:lnTo>
                  <a:pt x="123" y="1465"/>
                </a:lnTo>
                <a:lnTo>
                  <a:pt x="116" y="1476"/>
                </a:lnTo>
                <a:lnTo>
                  <a:pt x="109" y="1487"/>
                </a:lnTo>
                <a:lnTo>
                  <a:pt x="105" y="1499"/>
                </a:lnTo>
                <a:lnTo>
                  <a:pt x="102" y="1511"/>
                </a:lnTo>
                <a:lnTo>
                  <a:pt x="100" y="1523"/>
                </a:lnTo>
                <a:lnTo>
                  <a:pt x="99" y="1537"/>
                </a:lnTo>
                <a:lnTo>
                  <a:pt x="99" y="1537"/>
                </a:lnTo>
                <a:close/>
              </a:path>
            </a:pathLst>
          </a:custGeom>
          <a:solidFill>
            <a:schemeClr val="tx1">
              <a:alpha val="50196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7" name="Freeform 12">
            <a:extLst>
              <a:ext uri="{FF2B5EF4-FFF2-40B4-BE49-F238E27FC236}">
                <a16:creationId xmlns:a16="http://schemas.microsoft.com/office/drawing/2014/main" id="{D98B0D25-C720-4C36-BDA1-E956990108A5}"/>
              </a:ext>
            </a:extLst>
          </p:cNvPr>
          <p:cNvSpPr>
            <a:spLocks noEditPoints="1"/>
          </p:cNvSpPr>
          <p:nvPr/>
        </p:nvSpPr>
        <p:spPr bwMode="auto">
          <a:xfrm>
            <a:off x="4833050" y="2614833"/>
            <a:ext cx="1542676" cy="3392264"/>
          </a:xfrm>
          <a:custGeom>
            <a:avLst/>
            <a:gdLst>
              <a:gd name="T0" fmla="*/ 178 w 759"/>
              <a:gd name="T1" fmla="*/ 800 h 1669"/>
              <a:gd name="T2" fmla="*/ 228 w 759"/>
              <a:gd name="T3" fmla="*/ 836 h 1669"/>
              <a:gd name="T4" fmla="*/ 107 w 759"/>
              <a:gd name="T5" fmla="*/ 933 h 1669"/>
              <a:gd name="T6" fmla="*/ 50 w 759"/>
              <a:gd name="T7" fmla="*/ 935 h 1669"/>
              <a:gd name="T8" fmla="*/ 1 w 759"/>
              <a:gd name="T9" fmla="*/ 975 h 1669"/>
              <a:gd name="T10" fmla="*/ 27 w 759"/>
              <a:gd name="T11" fmla="*/ 983 h 1669"/>
              <a:gd name="T12" fmla="*/ 34 w 759"/>
              <a:gd name="T13" fmla="*/ 995 h 1669"/>
              <a:gd name="T14" fmla="*/ 32 w 759"/>
              <a:gd name="T15" fmla="*/ 1016 h 1669"/>
              <a:gd name="T16" fmla="*/ 66 w 759"/>
              <a:gd name="T17" fmla="*/ 1016 h 1669"/>
              <a:gd name="T18" fmla="*/ 96 w 759"/>
              <a:gd name="T19" fmla="*/ 984 h 1669"/>
              <a:gd name="T20" fmla="*/ 169 w 759"/>
              <a:gd name="T21" fmla="*/ 937 h 1669"/>
              <a:gd name="T22" fmla="*/ 157 w 759"/>
              <a:gd name="T23" fmla="*/ 1012 h 1669"/>
              <a:gd name="T24" fmla="*/ 156 w 759"/>
              <a:gd name="T25" fmla="*/ 1109 h 1669"/>
              <a:gd name="T26" fmla="*/ 143 w 759"/>
              <a:gd name="T27" fmla="*/ 1348 h 1669"/>
              <a:gd name="T28" fmla="*/ 100 w 759"/>
              <a:gd name="T29" fmla="*/ 1390 h 1669"/>
              <a:gd name="T30" fmla="*/ 45 w 759"/>
              <a:gd name="T31" fmla="*/ 1451 h 1669"/>
              <a:gd name="T32" fmla="*/ 76 w 759"/>
              <a:gd name="T33" fmla="*/ 1477 h 1669"/>
              <a:gd name="T34" fmla="*/ 167 w 759"/>
              <a:gd name="T35" fmla="*/ 1433 h 1669"/>
              <a:gd name="T36" fmla="*/ 203 w 759"/>
              <a:gd name="T37" fmla="*/ 1412 h 1669"/>
              <a:gd name="T38" fmla="*/ 216 w 759"/>
              <a:gd name="T39" fmla="*/ 1321 h 1669"/>
              <a:gd name="T40" fmla="*/ 319 w 759"/>
              <a:gd name="T41" fmla="*/ 1332 h 1669"/>
              <a:gd name="T42" fmla="*/ 450 w 759"/>
              <a:gd name="T43" fmla="*/ 1556 h 1669"/>
              <a:gd name="T44" fmla="*/ 419 w 759"/>
              <a:gd name="T45" fmla="*/ 1663 h 1669"/>
              <a:gd name="T46" fmla="*/ 473 w 759"/>
              <a:gd name="T47" fmla="*/ 1641 h 1669"/>
              <a:gd name="T48" fmla="*/ 548 w 759"/>
              <a:gd name="T49" fmla="*/ 1551 h 1669"/>
              <a:gd name="T50" fmla="*/ 543 w 759"/>
              <a:gd name="T51" fmla="*/ 1523 h 1669"/>
              <a:gd name="T52" fmla="*/ 513 w 759"/>
              <a:gd name="T53" fmla="*/ 1490 h 1669"/>
              <a:gd name="T54" fmla="*/ 438 w 759"/>
              <a:gd name="T55" fmla="*/ 1385 h 1669"/>
              <a:gd name="T56" fmla="*/ 423 w 759"/>
              <a:gd name="T57" fmla="*/ 1248 h 1669"/>
              <a:gd name="T58" fmla="*/ 479 w 759"/>
              <a:gd name="T59" fmla="*/ 982 h 1669"/>
              <a:gd name="T60" fmla="*/ 606 w 759"/>
              <a:gd name="T61" fmla="*/ 738 h 1669"/>
              <a:gd name="T62" fmla="*/ 642 w 759"/>
              <a:gd name="T63" fmla="*/ 630 h 1669"/>
              <a:gd name="T64" fmla="*/ 622 w 759"/>
              <a:gd name="T65" fmla="*/ 574 h 1669"/>
              <a:gd name="T66" fmla="*/ 683 w 759"/>
              <a:gd name="T67" fmla="*/ 562 h 1669"/>
              <a:gd name="T68" fmla="*/ 732 w 759"/>
              <a:gd name="T69" fmla="*/ 519 h 1669"/>
              <a:gd name="T70" fmla="*/ 759 w 759"/>
              <a:gd name="T71" fmla="*/ 496 h 1669"/>
              <a:gd name="T72" fmla="*/ 752 w 759"/>
              <a:gd name="T73" fmla="*/ 453 h 1669"/>
              <a:gd name="T74" fmla="*/ 723 w 759"/>
              <a:gd name="T75" fmla="*/ 416 h 1669"/>
              <a:gd name="T76" fmla="*/ 663 w 759"/>
              <a:gd name="T77" fmla="*/ 356 h 1669"/>
              <a:gd name="T78" fmla="*/ 584 w 759"/>
              <a:gd name="T79" fmla="*/ 361 h 1669"/>
              <a:gd name="T80" fmla="*/ 527 w 759"/>
              <a:gd name="T81" fmla="*/ 399 h 1669"/>
              <a:gd name="T82" fmla="*/ 501 w 759"/>
              <a:gd name="T83" fmla="*/ 428 h 1669"/>
              <a:gd name="T84" fmla="*/ 490 w 759"/>
              <a:gd name="T85" fmla="*/ 461 h 1669"/>
              <a:gd name="T86" fmla="*/ 483 w 759"/>
              <a:gd name="T87" fmla="*/ 493 h 1669"/>
              <a:gd name="T88" fmla="*/ 484 w 759"/>
              <a:gd name="T89" fmla="*/ 518 h 1669"/>
              <a:gd name="T90" fmla="*/ 518 w 759"/>
              <a:gd name="T91" fmla="*/ 551 h 1669"/>
              <a:gd name="T92" fmla="*/ 476 w 759"/>
              <a:gd name="T93" fmla="*/ 580 h 1669"/>
              <a:gd name="T94" fmla="*/ 404 w 759"/>
              <a:gd name="T95" fmla="*/ 617 h 1669"/>
              <a:gd name="T96" fmla="*/ 351 w 759"/>
              <a:gd name="T97" fmla="*/ 708 h 1669"/>
              <a:gd name="T98" fmla="*/ 280 w 759"/>
              <a:gd name="T99" fmla="*/ 743 h 1669"/>
              <a:gd name="T100" fmla="*/ 259 w 759"/>
              <a:gd name="T101" fmla="*/ 774 h 1669"/>
              <a:gd name="T102" fmla="*/ 199 w 759"/>
              <a:gd name="T103" fmla="*/ 753 h 1669"/>
              <a:gd name="T104" fmla="*/ 161 w 759"/>
              <a:gd name="T105" fmla="*/ 731 h 1669"/>
              <a:gd name="T106" fmla="*/ 143 w 759"/>
              <a:gd name="T107" fmla="*/ 763 h 1669"/>
              <a:gd name="T108" fmla="*/ 369 w 759"/>
              <a:gd name="T109" fmla="*/ 180 h 1669"/>
              <a:gd name="T110" fmla="*/ 460 w 759"/>
              <a:gd name="T111" fmla="*/ 219 h 1669"/>
              <a:gd name="T112" fmla="*/ 544 w 759"/>
              <a:gd name="T113" fmla="*/ 187 h 1669"/>
              <a:gd name="T114" fmla="*/ 579 w 759"/>
              <a:gd name="T115" fmla="*/ 110 h 1669"/>
              <a:gd name="T116" fmla="*/ 535 w 759"/>
              <a:gd name="T117" fmla="*/ 26 h 1669"/>
              <a:gd name="T118" fmla="*/ 448 w 759"/>
              <a:gd name="T119" fmla="*/ 0 h 1669"/>
              <a:gd name="T120" fmla="*/ 361 w 759"/>
              <a:gd name="T121" fmla="*/ 49 h 16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59" h="1669">
                <a:moveTo>
                  <a:pt x="143" y="763"/>
                </a:moveTo>
                <a:lnTo>
                  <a:pt x="143" y="763"/>
                </a:lnTo>
                <a:lnTo>
                  <a:pt x="145" y="776"/>
                </a:lnTo>
                <a:lnTo>
                  <a:pt x="147" y="780"/>
                </a:lnTo>
                <a:lnTo>
                  <a:pt x="150" y="783"/>
                </a:lnTo>
                <a:lnTo>
                  <a:pt x="150" y="783"/>
                </a:lnTo>
                <a:lnTo>
                  <a:pt x="156" y="788"/>
                </a:lnTo>
                <a:lnTo>
                  <a:pt x="166" y="793"/>
                </a:lnTo>
                <a:lnTo>
                  <a:pt x="178" y="800"/>
                </a:lnTo>
                <a:lnTo>
                  <a:pt x="178" y="800"/>
                </a:lnTo>
                <a:lnTo>
                  <a:pt x="179" y="800"/>
                </a:lnTo>
                <a:lnTo>
                  <a:pt x="185" y="800"/>
                </a:lnTo>
                <a:lnTo>
                  <a:pt x="192" y="803"/>
                </a:lnTo>
                <a:lnTo>
                  <a:pt x="197" y="805"/>
                </a:lnTo>
                <a:lnTo>
                  <a:pt x="202" y="809"/>
                </a:lnTo>
                <a:lnTo>
                  <a:pt x="202" y="809"/>
                </a:lnTo>
                <a:lnTo>
                  <a:pt x="214" y="821"/>
                </a:lnTo>
                <a:lnTo>
                  <a:pt x="228" y="836"/>
                </a:lnTo>
                <a:lnTo>
                  <a:pt x="242" y="854"/>
                </a:lnTo>
                <a:lnTo>
                  <a:pt x="242" y="854"/>
                </a:lnTo>
                <a:lnTo>
                  <a:pt x="236" y="856"/>
                </a:lnTo>
                <a:lnTo>
                  <a:pt x="225" y="862"/>
                </a:lnTo>
                <a:lnTo>
                  <a:pt x="206" y="872"/>
                </a:lnTo>
                <a:lnTo>
                  <a:pt x="206" y="872"/>
                </a:lnTo>
                <a:lnTo>
                  <a:pt x="144" y="910"/>
                </a:lnTo>
                <a:lnTo>
                  <a:pt x="107" y="933"/>
                </a:lnTo>
                <a:lnTo>
                  <a:pt x="107" y="933"/>
                </a:lnTo>
                <a:lnTo>
                  <a:pt x="98" y="933"/>
                </a:lnTo>
                <a:lnTo>
                  <a:pt x="88" y="933"/>
                </a:lnTo>
                <a:lnTo>
                  <a:pt x="73" y="932"/>
                </a:lnTo>
                <a:lnTo>
                  <a:pt x="73" y="932"/>
                </a:lnTo>
                <a:lnTo>
                  <a:pt x="60" y="930"/>
                </a:lnTo>
                <a:lnTo>
                  <a:pt x="55" y="932"/>
                </a:lnTo>
                <a:lnTo>
                  <a:pt x="53" y="933"/>
                </a:lnTo>
                <a:lnTo>
                  <a:pt x="51" y="934"/>
                </a:lnTo>
                <a:lnTo>
                  <a:pt x="50" y="935"/>
                </a:lnTo>
                <a:lnTo>
                  <a:pt x="51" y="938"/>
                </a:lnTo>
                <a:lnTo>
                  <a:pt x="53" y="940"/>
                </a:lnTo>
                <a:lnTo>
                  <a:pt x="53" y="940"/>
                </a:lnTo>
                <a:lnTo>
                  <a:pt x="64" y="955"/>
                </a:lnTo>
                <a:lnTo>
                  <a:pt x="33" y="963"/>
                </a:lnTo>
                <a:lnTo>
                  <a:pt x="33" y="963"/>
                </a:lnTo>
                <a:lnTo>
                  <a:pt x="16" y="968"/>
                </a:lnTo>
                <a:lnTo>
                  <a:pt x="4" y="973"/>
                </a:lnTo>
                <a:lnTo>
                  <a:pt x="1" y="975"/>
                </a:lnTo>
                <a:lnTo>
                  <a:pt x="0" y="977"/>
                </a:lnTo>
                <a:lnTo>
                  <a:pt x="0" y="978"/>
                </a:lnTo>
                <a:lnTo>
                  <a:pt x="0" y="978"/>
                </a:lnTo>
                <a:lnTo>
                  <a:pt x="3" y="980"/>
                </a:lnTo>
                <a:lnTo>
                  <a:pt x="4" y="983"/>
                </a:lnTo>
                <a:lnTo>
                  <a:pt x="6" y="983"/>
                </a:lnTo>
                <a:lnTo>
                  <a:pt x="50" y="972"/>
                </a:lnTo>
                <a:lnTo>
                  <a:pt x="50" y="972"/>
                </a:lnTo>
                <a:lnTo>
                  <a:pt x="27" y="983"/>
                </a:lnTo>
                <a:lnTo>
                  <a:pt x="12" y="993"/>
                </a:lnTo>
                <a:lnTo>
                  <a:pt x="9" y="996"/>
                </a:lnTo>
                <a:lnTo>
                  <a:pt x="8" y="997"/>
                </a:lnTo>
                <a:lnTo>
                  <a:pt x="8" y="1000"/>
                </a:lnTo>
                <a:lnTo>
                  <a:pt x="8" y="1000"/>
                </a:lnTo>
                <a:lnTo>
                  <a:pt x="10" y="1000"/>
                </a:lnTo>
                <a:lnTo>
                  <a:pt x="11" y="1000"/>
                </a:lnTo>
                <a:lnTo>
                  <a:pt x="17" y="1000"/>
                </a:lnTo>
                <a:lnTo>
                  <a:pt x="34" y="995"/>
                </a:lnTo>
                <a:lnTo>
                  <a:pt x="57" y="985"/>
                </a:lnTo>
                <a:lnTo>
                  <a:pt x="57" y="985"/>
                </a:lnTo>
                <a:lnTo>
                  <a:pt x="42" y="999"/>
                </a:lnTo>
                <a:lnTo>
                  <a:pt x="32" y="1008"/>
                </a:lnTo>
                <a:lnTo>
                  <a:pt x="29" y="1011"/>
                </a:lnTo>
                <a:lnTo>
                  <a:pt x="28" y="1013"/>
                </a:lnTo>
                <a:lnTo>
                  <a:pt x="28" y="1013"/>
                </a:lnTo>
                <a:lnTo>
                  <a:pt x="29" y="1014"/>
                </a:lnTo>
                <a:lnTo>
                  <a:pt x="32" y="1016"/>
                </a:lnTo>
                <a:lnTo>
                  <a:pt x="34" y="1017"/>
                </a:lnTo>
                <a:lnTo>
                  <a:pt x="38" y="1016"/>
                </a:lnTo>
                <a:lnTo>
                  <a:pt x="38" y="1016"/>
                </a:lnTo>
                <a:lnTo>
                  <a:pt x="44" y="1012"/>
                </a:lnTo>
                <a:lnTo>
                  <a:pt x="55" y="1005"/>
                </a:lnTo>
                <a:lnTo>
                  <a:pt x="70" y="995"/>
                </a:lnTo>
                <a:lnTo>
                  <a:pt x="70" y="995"/>
                </a:lnTo>
                <a:lnTo>
                  <a:pt x="67" y="1007"/>
                </a:lnTo>
                <a:lnTo>
                  <a:pt x="66" y="1016"/>
                </a:lnTo>
                <a:lnTo>
                  <a:pt x="66" y="1018"/>
                </a:lnTo>
                <a:lnTo>
                  <a:pt x="67" y="1019"/>
                </a:lnTo>
                <a:lnTo>
                  <a:pt x="67" y="1019"/>
                </a:lnTo>
                <a:lnTo>
                  <a:pt x="68" y="1018"/>
                </a:lnTo>
                <a:lnTo>
                  <a:pt x="72" y="1014"/>
                </a:lnTo>
                <a:lnTo>
                  <a:pt x="81" y="1002"/>
                </a:lnTo>
                <a:lnTo>
                  <a:pt x="89" y="990"/>
                </a:lnTo>
                <a:lnTo>
                  <a:pt x="93" y="985"/>
                </a:lnTo>
                <a:lnTo>
                  <a:pt x="96" y="984"/>
                </a:lnTo>
                <a:lnTo>
                  <a:pt x="96" y="984"/>
                </a:lnTo>
                <a:lnTo>
                  <a:pt x="99" y="983"/>
                </a:lnTo>
                <a:lnTo>
                  <a:pt x="101" y="980"/>
                </a:lnTo>
                <a:lnTo>
                  <a:pt x="109" y="973"/>
                </a:lnTo>
                <a:lnTo>
                  <a:pt x="115" y="965"/>
                </a:lnTo>
                <a:lnTo>
                  <a:pt x="119" y="960"/>
                </a:lnTo>
                <a:lnTo>
                  <a:pt x="119" y="960"/>
                </a:lnTo>
                <a:lnTo>
                  <a:pt x="136" y="951"/>
                </a:lnTo>
                <a:lnTo>
                  <a:pt x="169" y="937"/>
                </a:lnTo>
                <a:lnTo>
                  <a:pt x="201" y="924"/>
                </a:lnTo>
                <a:lnTo>
                  <a:pt x="211" y="921"/>
                </a:lnTo>
                <a:lnTo>
                  <a:pt x="214" y="921"/>
                </a:lnTo>
                <a:lnTo>
                  <a:pt x="214" y="921"/>
                </a:lnTo>
                <a:lnTo>
                  <a:pt x="208" y="934"/>
                </a:lnTo>
                <a:lnTo>
                  <a:pt x="192" y="961"/>
                </a:lnTo>
                <a:lnTo>
                  <a:pt x="174" y="991"/>
                </a:lnTo>
                <a:lnTo>
                  <a:pt x="166" y="1003"/>
                </a:lnTo>
                <a:lnTo>
                  <a:pt x="157" y="1012"/>
                </a:lnTo>
                <a:lnTo>
                  <a:pt x="157" y="1012"/>
                </a:lnTo>
                <a:lnTo>
                  <a:pt x="152" y="1018"/>
                </a:lnTo>
                <a:lnTo>
                  <a:pt x="147" y="1023"/>
                </a:lnTo>
                <a:lnTo>
                  <a:pt x="141" y="1033"/>
                </a:lnTo>
                <a:lnTo>
                  <a:pt x="140" y="1040"/>
                </a:lnTo>
                <a:lnTo>
                  <a:pt x="139" y="1042"/>
                </a:lnTo>
                <a:lnTo>
                  <a:pt x="157" y="1061"/>
                </a:lnTo>
                <a:lnTo>
                  <a:pt x="157" y="1061"/>
                </a:lnTo>
                <a:lnTo>
                  <a:pt x="156" y="1109"/>
                </a:lnTo>
                <a:lnTo>
                  <a:pt x="154" y="1147"/>
                </a:lnTo>
                <a:lnTo>
                  <a:pt x="152" y="1163"/>
                </a:lnTo>
                <a:lnTo>
                  <a:pt x="150" y="1174"/>
                </a:lnTo>
                <a:lnTo>
                  <a:pt x="150" y="1174"/>
                </a:lnTo>
                <a:lnTo>
                  <a:pt x="147" y="1187"/>
                </a:lnTo>
                <a:lnTo>
                  <a:pt x="146" y="1209"/>
                </a:lnTo>
                <a:lnTo>
                  <a:pt x="144" y="1269"/>
                </a:lnTo>
                <a:lnTo>
                  <a:pt x="143" y="1348"/>
                </a:lnTo>
                <a:lnTo>
                  <a:pt x="143" y="1348"/>
                </a:lnTo>
                <a:lnTo>
                  <a:pt x="139" y="1350"/>
                </a:lnTo>
                <a:lnTo>
                  <a:pt x="133" y="1353"/>
                </a:lnTo>
                <a:lnTo>
                  <a:pt x="126" y="1357"/>
                </a:lnTo>
                <a:lnTo>
                  <a:pt x="123" y="1360"/>
                </a:lnTo>
                <a:lnTo>
                  <a:pt x="122" y="1362"/>
                </a:lnTo>
                <a:lnTo>
                  <a:pt x="122" y="1362"/>
                </a:lnTo>
                <a:lnTo>
                  <a:pt x="121" y="1366"/>
                </a:lnTo>
                <a:lnTo>
                  <a:pt x="116" y="1373"/>
                </a:lnTo>
                <a:lnTo>
                  <a:pt x="100" y="1390"/>
                </a:lnTo>
                <a:lnTo>
                  <a:pt x="83" y="1406"/>
                </a:lnTo>
                <a:lnTo>
                  <a:pt x="76" y="1412"/>
                </a:lnTo>
                <a:lnTo>
                  <a:pt x="70" y="1416"/>
                </a:lnTo>
                <a:lnTo>
                  <a:pt x="70" y="1416"/>
                </a:lnTo>
                <a:lnTo>
                  <a:pt x="65" y="1419"/>
                </a:lnTo>
                <a:lnTo>
                  <a:pt x="59" y="1425"/>
                </a:lnTo>
                <a:lnTo>
                  <a:pt x="53" y="1434"/>
                </a:lnTo>
                <a:lnTo>
                  <a:pt x="49" y="1443"/>
                </a:lnTo>
                <a:lnTo>
                  <a:pt x="45" y="1451"/>
                </a:lnTo>
                <a:lnTo>
                  <a:pt x="45" y="1456"/>
                </a:lnTo>
                <a:lnTo>
                  <a:pt x="45" y="1460"/>
                </a:lnTo>
                <a:lnTo>
                  <a:pt x="46" y="1463"/>
                </a:lnTo>
                <a:lnTo>
                  <a:pt x="49" y="1467"/>
                </a:lnTo>
                <a:lnTo>
                  <a:pt x="51" y="1469"/>
                </a:lnTo>
                <a:lnTo>
                  <a:pt x="56" y="1472"/>
                </a:lnTo>
                <a:lnTo>
                  <a:pt x="56" y="1472"/>
                </a:lnTo>
                <a:lnTo>
                  <a:pt x="66" y="1475"/>
                </a:lnTo>
                <a:lnTo>
                  <a:pt x="76" y="1477"/>
                </a:lnTo>
                <a:lnTo>
                  <a:pt x="85" y="1477"/>
                </a:lnTo>
                <a:lnTo>
                  <a:pt x="95" y="1477"/>
                </a:lnTo>
                <a:lnTo>
                  <a:pt x="102" y="1475"/>
                </a:lnTo>
                <a:lnTo>
                  <a:pt x="111" y="1473"/>
                </a:lnTo>
                <a:lnTo>
                  <a:pt x="116" y="1470"/>
                </a:lnTo>
                <a:lnTo>
                  <a:pt x="121" y="1467"/>
                </a:lnTo>
                <a:lnTo>
                  <a:pt x="121" y="1467"/>
                </a:lnTo>
                <a:lnTo>
                  <a:pt x="149" y="1445"/>
                </a:lnTo>
                <a:lnTo>
                  <a:pt x="167" y="1433"/>
                </a:lnTo>
                <a:lnTo>
                  <a:pt x="179" y="1425"/>
                </a:lnTo>
                <a:lnTo>
                  <a:pt x="179" y="1425"/>
                </a:lnTo>
                <a:lnTo>
                  <a:pt x="188" y="1423"/>
                </a:lnTo>
                <a:lnTo>
                  <a:pt x="194" y="1422"/>
                </a:lnTo>
                <a:lnTo>
                  <a:pt x="197" y="1421"/>
                </a:lnTo>
                <a:lnTo>
                  <a:pt x="200" y="1418"/>
                </a:lnTo>
                <a:lnTo>
                  <a:pt x="202" y="1416"/>
                </a:lnTo>
                <a:lnTo>
                  <a:pt x="203" y="1412"/>
                </a:lnTo>
                <a:lnTo>
                  <a:pt x="203" y="1412"/>
                </a:lnTo>
                <a:lnTo>
                  <a:pt x="211" y="1388"/>
                </a:lnTo>
                <a:lnTo>
                  <a:pt x="213" y="1377"/>
                </a:lnTo>
                <a:lnTo>
                  <a:pt x="213" y="1368"/>
                </a:lnTo>
                <a:lnTo>
                  <a:pt x="213" y="1368"/>
                </a:lnTo>
                <a:lnTo>
                  <a:pt x="212" y="1357"/>
                </a:lnTo>
                <a:lnTo>
                  <a:pt x="211" y="1354"/>
                </a:lnTo>
                <a:lnTo>
                  <a:pt x="208" y="1353"/>
                </a:lnTo>
                <a:lnTo>
                  <a:pt x="208" y="1353"/>
                </a:lnTo>
                <a:lnTo>
                  <a:pt x="216" y="1321"/>
                </a:lnTo>
                <a:lnTo>
                  <a:pt x="223" y="1281"/>
                </a:lnTo>
                <a:lnTo>
                  <a:pt x="223" y="1281"/>
                </a:lnTo>
                <a:lnTo>
                  <a:pt x="226" y="1228"/>
                </a:lnTo>
                <a:lnTo>
                  <a:pt x="230" y="1185"/>
                </a:lnTo>
                <a:lnTo>
                  <a:pt x="254" y="1218"/>
                </a:lnTo>
                <a:lnTo>
                  <a:pt x="254" y="1218"/>
                </a:lnTo>
                <a:lnTo>
                  <a:pt x="293" y="1294"/>
                </a:lnTo>
                <a:lnTo>
                  <a:pt x="293" y="1294"/>
                </a:lnTo>
                <a:lnTo>
                  <a:pt x="319" y="1332"/>
                </a:lnTo>
                <a:lnTo>
                  <a:pt x="372" y="1408"/>
                </a:lnTo>
                <a:lnTo>
                  <a:pt x="425" y="1485"/>
                </a:lnTo>
                <a:lnTo>
                  <a:pt x="443" y="1513"/>
                </a:lnTo>
                <a:lnTo>
                  <a:pt x="448" y="1522"/>
                </a:lnTo>
                <a:lnTo>
                  <a:pt x="449" y="1526"/>
                </a:lnTo>
                <a:lnTo>
                  <a:pt x="449" y="1526"/>
                </a:lnTo>
                <a:lnTo>
                  <a:pt x="451" y="1543"/>
                </a:lnTo>
                <a:lnTo>
                  <a:pt x="451" y="1551"/>
                </a:lnTo>
                <a:lnTo>
                  <a:pt x="450" y="1556"/>
                </a:lnTo>
                <a:lnTo>
                  <a:pt x="450" y="1556"/>
                </a:lnTo>
                <a:lnTo>
                  <a:pt x="443" y="1573"/>
                </a:lnTo>
                <a:lnTo>
                  <a:pt x="436" y="1588"/>
                </a:lnTo>
                <a:lnTo>
                  <a:pt x="428" y="1608"/>
                </a:lnTo>
                <a:lnTo>
                  <a:pt x="422" y="1626"/>
                </a:lnTo>
                <a:lnTo>
                  <a:pt x="419" y="1644"/>
                </a:lnTo>
                <a:lnTo>
                  <a:pt x="417" y="1652"/>
                </a:lnTo>
                <a:lnTo>
                  <a:pt x="417" y="1658"/>
                </a:lnTo>
                <a:lnTo>
                  <a:pt x="419" y="1663"/>
                </a:lnTo>
                <a:lnTo>
                  <a:pt x="421" y="1666"/>
                </a:lnTo>
                <a:lnTo>
                  <a:pt x="421" y="1666"/>
                </a:lnTo>
                <a:lnTo>
                  <a:pt x="425" y="1668"/>
                </a:lnTo>
                <a:lnTo>
                  <a:pt x="428" y="1669"/>
                </a:lnTo>
                <a:lnTo>
                  <a:pt x="432" y="1669"/>
                </a:lnTo>
                <a:lnTo>
                  <a:pt x="437" y="1668"/>
                </a:lnTo>
                <a:lnTo>
                  <a:pt x="445" y="1663"/>
                </a:lnTo>
                <a:lnTo>
                  <a:pt x="455" y="1657"/>
                </a:lnTo>
                <a:lnTo>
                  <a:pt x="473" y="1641"/>
                </a:lnTo>
                <a:lnTo>
                  <a:pt x="488" y="1627"/>
                </a:lnTo>
                <a:lnTo>
                  <a:pt x="488" y="1627"/>
                </a:lnTo>
                <a:lnTo>
                  <a:pt x="495" y="1621"/>
                </a:lnTo>
                <a:lnTo>
                  <a:pt x="504" y="1613"/>
                </a:lnTo>
                <a:lnTo>
                  <a:pt x="523" y="1590"/>
                </a:lnTo>
                <a:lnTo>
                  <a:pt x="540" y="1567"/>
                </a:lnTo>
                <a:lnTo>
                  <a:pt x="545" y="1557"/>
                </a:lnTo>
                <a:lnTo>
                  <a:pt x="548" y="1551"/>
                </a:lnTo>
                <a:lnTo>
                  <a:pt x="548" y="1551"/>
                </a:lnTo>
                <a:lnTo>
                  <a:pt x="550" y="1542"/>
                </a:lnTo>
                <a:lnTo>
                  <a:pt x="554" y="1537"/>
                </a:lnTo>
                <a:lnTo>
                  <a:pt x="554" y="1535"/>
                </a:lnTo>
                <a:lnTo>
                  <a:pt x="554" y="1534"/>
                </a:lnTo>
                <a:lnTo>
                  <a:pt x="554" y="1531"/>
                </a:lnTo>
                <a:lnTo>
                  <a:pt x="551" y="1529"/>
                </a:lnTo>
                <a:lnTo>
                  <a:pt x="551" y="1529"/>
                </a:lnTo>
                <a:lnTo>
                  <a:pt x="546" y="1525"/>
                </a:lnTo>
                <a:lnTo>
                  <a:pt x="543" y="1523"/>
                </a:lnTo>
                <a:lnTo>
                  <a:pt x="539" y="1522"/>
                </a:lnTo>
                <a:lnTo>
                  <a:pt x="535" y="1518"/>
                </a:lnTo>
                <a:lnTo>
                  <a:pt x="535" y="1518"/>
                </a:lnTo>
                <a:lnTo>
                  <a:pt x="527" y="1507"/>
                </a:lnTo>
                <a:lnTo>
                  <a:pt x="520" y="1495"/>
                </a:lnTo>
                <a:lnTo>
                  <a:pt x="520" y="1495"/>
                </a:lnTo>
                <a:lnTo>
                  <a:pt x="518" y="1492"/>
                </a:lnTo>
                <a:lnTo>
                  <a:pt x="516" y="1490"/>
                </a:lnTo>
                <a:lnTo>
                  <a:pt x="513" y="1490"/>
                </a:lnTo>
                <a:lnTo>
                  <a:pt x="512" y="1490"/>
                </a:lnTo>
                <a:lnTo>
                  <a:pt x="512" y="1490"/>
                </a:lnTo>
                <a:lnTo>
                  <a:pt x="510" y="1492"/>
                </a:lnTo>
                <a:lnTo>
                  <a:pt x="507" y="1495"/>
                </a:lnTo>
                <a:lnTo>
                  <a:pt x="507" y="1495"/>
                </a:lnTo>
                <a:lnTo>
                  <a:pt x="483" y="1457"/>
                </a:lnTo>
                <a:lnTo>
                  <a:pt x="453" y="1410"/>
                </a:lnTo>
                <a:lnTo>
                  <a:pt x="453" y="1410"/>
                </a:lnTo>
                <a:lnTo>
                  <a:pt x="438" y="1385"/>
                </a:lnTo>
                <a:lnTo>
                  <a:pt x="416" y="1344"/>
                </a:lnTo>
                <a:lnTo>
                  <a:pt x="386" y="1287"/>
                </a:lnTo>
                <a:lnTo>
                  <a:pt x="386" y="1287"/>
                </a:lnTo>
                <a:lnTo>
                  <a:pt x="392" y="1283"/>
                </a:lnTo>
                <a:lnTo>
                  <a:pt x="405" y="1280"/>
                </a:lnTo>
                <a:lnTo>
                  <a:pt x="420" y="1275"/>
                </a:lnTo>
                <a:lnTo>
                  <a:pt x="426" y="1271"/>
                </a:lnTo>
                <a:lnTo>
                  <a:pt x="426" y="1271"/>
                </a:lnTo>
                <a:lnTo>
                  <a:pt x="423" y="1248"/>
                </a:lnTo>
                <a:lnTo>
                  <a:pt x="416" y="1198"/>
                </a:lnTo>
                <a:lnTo>
                  <a:pt x="406" y="1128"/>
                </a:lnTo>
                <a:lnTo>
                  <a:pt x="406" y="1128"/>
                </a:lnTo>
                <a:lnTo>
                  <a:pt x="438" y="1068"/>
                </a:lnTo>
                <a:lnTo>
                  <a:pt x="462" y="1023"/>
                </a:lnTo>
                <a:lnTo>
                  <a:pt x="471" y="1005"/>
                </a:lnTo>
                <a:lnTo>
                  <a:pt x="476" y="991"/>
                </a:lnTo>
                <a:lnTo>
                  <a:pt x="476" y="991"/>
                </a:lnTo>
                <a:lnTo>
                  <a:pt x="479" y="982"/>
                </a:lnTo>
                <a:lnTo>
                  <a:pt x="486" y="969"/>
                </a:lnTo>
                <a:lnTo>
                  <a:pt x="503" y="941"/>
                </a:lnTo>
                <a:lnTo>
                  <a:pt x="518" y="916"/>
                </a:lnTo>
                <a:lnTo>
                  <a:pt x="524" y="906"/>
                </a:lnTo>
                <a:lnTo>
                  <a:pt x="528" y="899"/>
                </a:lnTo>
                <a:lnTo>
                  <a:pt x="528" y="899"/>
                </a:lnTo>
                <a:lnTo>
                  <a:pt x="541" y="868"/>
                </a:lnTo>
                <a:lnTo>
                  <a:pt x="568" y="815"/>
                </a:lnTo>
                <a:lnTo>
                  <a:pt x="606" y="738"/>
                </a:lnTo>
                <a:lnTo>
                  <a:pt x="606" y="738"/>
                </a:lnTo>
                <a:lnTo>
                  <a:pt x="617" y="720"/>
                </a:lnTo>
                <a:lnTo>
                  <a:pt x="624" y="704"/>
                </a:lnTo>
                <a:lnTo>
                  <a:pt x="631" y="686"/>
                </a:lnTo>
                <a:lnTo>
                  <a:pt x="631" y="686"/>
                </a:lnTo>
                <a:lnTo>
                  <a:pt x="636" y="667"/>
                </a:lnTo>
                <a:lnTo>
                  <a:pt x="640" y="650"/>
                </a:lnTo>
                <a:lnTo>
                  <a:pt x="641" y="636"/>
                </a:lnTo>
                <a:lnTo>
                  <a:pt x="642" y="630"/>
                </a:lnTo>
                <a:lnTo>
                  <a:pt x="642" y="630"/>
                </a:lnTo>
                <a:lnTo>
                  <a:pt x="638" y="625"/>
                </a:lnTo>
                <a:lnTo>
                  <a:pt x="628" y="617"/>
                </a:lnTo>
                <a:lnTo>
                  <a:pt x="613" y="603"/>
                </a:lnTo>
                <a:lnTo>
                  <a:pt x="613" y="603"/>
                </a:lnTo>
                <a:lnTo>
                  <a:pt x="582" y="590"/>
                </a:lnTo>
                <a:lnTo>
                  <a:pt x="591" y="568"/>
                </a:lnTo>
                <a:lnTo>
                  <a:pt x="613" y="585"/>
                </a:lnTo>
                <a:lnTo>
                  <a:pt x="622" y="574"/>
                </a:lnTo>
                <a:lnTo>
                  <a:pt x="622" y="574"/>
                </a:lnTo>
                <a:lnTo>
                  <a:pt x="625" y="572"/>
                </a:lnTo>
                <a:lnTo>
                  <a:pt x="636" y="566"/>
                </a:lnTo>
                <a:lnTo>
                  <a:pt x="645" y="563"/>
                </a:lnTo>
                <a:lnTo>
                  <a:pt x="653" y="561"/>
                </a:lnTo>
                <a:lnTo>
                  <a:pt x="663" y="561"/>
                </a:lnTo>
                <a:lnTo>
                  <a:pt x="673" y="561"/>
                </a:lnTo>
                <a:lnTo>
                  <a:pt x="673" y="561"/>
                </a:lnTo>
                <a:lnTo>
                  <a:pt x="683" y="562"/>
                </a:lnTo>
                <a:lnTo>
                  <a:pt x="692" y="562"/>
                </a:lnTo>
                <a:lnTo>
                  <a:pt x="708" y="561"/>
                </a:lnTo>
                <a:lnTo>
                  <a:pt x="718" y="558"/>
                </a:lnTo>
                <a:lnTo>
                  <a:pt x="723" y="557"/>
                </a:lnTo>
                <a:lnTo>
                  <a:pt x="712" y="555"/>
                </a:lnTo>
                <a:lnTo>
                  <a:pt x="735" y="551"/>
                </a:lnTo>
                <a:lnTo>
                  <a:pt x="725" y="533"/>
                </a:lnTo>
                <a:lnTo>
                  <a:pt x="741" y="534"/>
                </a:lnTo>
                <a:lnTo>
                  <a:pt x="732" y="519"/>
                </a:lnTo>
                <a:lnTo>
                  <a:pt x="732" y="519"/>
                </a:lnTo>
                <a:lnTo>
                  <a:pt x="745" y="517"/>
                </a:lnTo>
                <a:lnTo>
                  <a:pt x="753" y="516"/>
                </a:lnTo>
                <a:lnTo>
                  <a:pt x="756" y="515"/>
                </a:lnTo>
                <a:lnTo>
                  <a:pt x="756" y="513"/>
                </a:lnTo>
                <a:lnTo>
                  <a:pt x="756" y="513"/>
                </a:lnTo>
                <a:lnTo>
                  <a:pt x="756" y="508"/>
                </a:lnTo>
                <a:lnTo>
                  <a:pt x="757" y="504"/>
                </a:lnTo>
                <a:lnTo>
                  <a:pt x="759" y="496"/>
                </a:lnTo>
                <a:lnTo>
                  <a:pt x="759" y="496"/>
                </a:lnTo>
                <a:lnTo>
                  <a:pt x="758" y="493"/>
                </a:lnTo>
                <a:lnTo>
                  <a:pt x="754" y="488"/>
                </a:lnTo>
                <a:lnTo>
                  <a:pt x="749" y="480"/>
                </a:lnTo>
                <a:lnTo>
                  <a:pt x="759" y="460"/>
                </a:lnTo>
                <a:lnTo>
                  <a:pt x="759" y="460"/>
                </a:lnTo>
                <a:lnTo>
                  <a:pt x="753" y="456"/>
                </a:lnTo>
                <a:lnTo>
                  <a:pt x="753" y="456"/>
                </a:lnTo>
                <a:lnTo>
                  <a:pt x="752" y="453"/>
                </a:lnTo>
                <a:lnTo>
                  <a:pt x="751" y="445"/>
                </a:lnTo>
                <a:lnTo>
                  <a:pt x="749" y="437"/>
                </a:lnTo>
                <a:lnTo>
                  <a:pt x="749" y="437"/>
                </a:lnTo>
                <a:lnTo>
                  <a:pt x="747" y="435"/>
                </a:lnTo>
                <a:lnTo>
                  <a:pt x="738" y="431"/>
                </a:lnTo>
                <a:lnTo>
                  <a:pt x="730" y="425"/>
                </a:lnTo>
                <a:lnTo>
                  <a:pt x="725" y="420"/>
                </a:lnTo>
                <a:lnTo>
                  <a:pt x="723" y="416"/>
                </a:lnTo>
                <a:lnTo>
                  <a:pt x="723" y="416"/>
                </a:lnTo>
                <a:lnTo>
                  <a:pt x="718" y="410"/>
                </a:lnTo>
                <a:lnTo>
                  <a:pt x="713" y="404"/>
                </a:lnTo>
                <a:lnTo>
                  <a:pt x="698" y="389"/>
                </a:lnTo>
                <a:lnTo>
                  <a:pt x="686" y="377"/>
                </a:lnTo>
                <a:lnTo>
                  <a:pt x="679" y="371"/>
                </a:lnTo>
                <a:lnTo>
                  <a:pt x="679" y="371"/>
                </a:lnTo>
                <a:lnTo>
                  <a:pt x="676" y="366"/>
                </a:lnTo>
                <a:lnTo>
                  <a:pt x="670" y="361"/>
                </a:lnTo>
                <a:lnTo>
                  <a:pt x="663" y="356"/>
                </a:lnTo>
                <a:lnTo>
                  <a:pt x="659" y="355"/>
                </a:lnTo>
                <a:lnTo>
                  <a:pt x="655" y="354"/>
                </a:lnTo>
                <a:lnTo>
                  <a:pt x="655" y="354"/>
                </a:lnTo>
                <a:lnTo>
                  <a:pt x="645" y="353"/>
                </a:lnTo>
                <a:lnTo>
                  <a:pt x="638" y="352"/>
                </a:lnTo>
                <a:lnTo>
                  <a:pt x="616" y="354"/>
                </a:lnTo>
                <a:lnTo>
                  <a:pt x="616" y="354"/>
                </a:lnTo>
                <a:lnTo>
                  <a:pt x="600" y="356"/>
                </a:lnTo>
                <a:lnTo>
                  <a:pt x="584" y="361"/>
                </a:lnTo>
                <a:lnTo>
                  <a:pt x="566" y="367"/>
                </a:lnTo>
                <a:lnTo>
                  <a:pt x="566" y="367"/>
                </a:lnTo>
                <a:lnTo>
                  <a:pt x="561" y="376"/>
                </a:lnTo>
                <a:lnTo>
                  <a:pt x="556" y="382"/>
                </a:lnTo>
                <a:lnTo>
                  <a:pt x="551" y="386"/>
                </a:lnTo>
                <a:lnTo>
                  <a:pt x="551" y="386"/>
                </a:lnTo>
                <a:lnTo>
                  <a:pt x="540" y="393"/>
                </a:lnTo>
                <a:lnTo>
                  <a:pt x="533" y="397"/>
                </a:lnTo>
                <a:lnTo>
                  <a:pt x="527" y="399"/>
                </a:lnTo>
                <a:lnTo>
                  <a:pt x="527" y="399"/>
                </a:lnTo>
                <a:lnTo>
                  <a:pt x="510" y="403"/>
                </a:lnTo>
                <a:lnTo>
                  <a:pt x="503" y="405"/>
                </a:lnTo>
                <a:lnTo>
                  <a:pt x="501" y="406"/>
                </a:lnTo>
                <a:lnTo>
                  <a:pt x="500" y="408"/>
                </a:lnTo>
                <a:lnTo>
                  <a:pt x="500" y="408"/>
                </a:lnTo>
                <a:lnTo>
                  <a:pt x="500" y="412"/>
                </a:lnTo>
                <a:lnTo>
                  <a:pt x="500" y="418"/>
                </a:lnTo>
                <a:lnTo>
                  <a:pt x="501" y="428"/>
                </a:lnTo>
                <a:lnTo>
                  <a:pt x="501" y="428"/>
                </a:lnTo>
                <a:lnTo>
                  <a:pt x="500" y="432"/>
                </a:lnTo>
                <a:lnTo>
                  <a:pt x="495" y="440"/>
                </a:lnTo>
                <a:lnTo>
                  <a:pt x="492" y="449"/>
                </a:lnTo>
                <a:lnTo>
                  <a:pt x="489" y="454"/>
                </a:lnTo>
                <a:lnTo>
                  <a:pt x="489" y="454"/>
                </a:lnTo>
                <a:lnTo>
                  <a:pt x="489" y="457"/>
                </a:lnTo>
                <a:lnTo>
                  <a:pt x="490" y="459"/>
                </a:lnTo>
                <a:lnTo>
                  <a:pt x="490" y="461"/>
                </a:lnTo>
                <a:lnTo>
                  <a:pt x="490" y="463"/>
                </a:lnTo>
                <a:lnTo>
                  <a:pt x="490" y="463"/>
                </a:lnTo>
                <a:lnTo>
                  <a:pt x="489" y="467"/>
                </a:lnTo>
                <a:lnTo>
                  <a:pt x="487" y="472"/>
                </a:lnTo>
                <a:lnTo>
                  <a:pt x="484" y="477"/>
                </a:lnTo>
                <a:lnTo>
                  <a:pt x="483" y="482"/>
                </a:lnTo>
                <a:lnTo>
                  <a:pt x="483" y="482"/>
                </a:lnTo>
                <a:lnTo>
                  <a:pt x="483" y="489"/>
                </a:lnTo>
                <a:lnTo>
                  <a:pt x="483" y="493"/>
                </a:lnTo>
                <a:lnTo>
                  <a:pt x="483" y="493"/>
                </a:lnTo>
                <a:lnTo>
                  <a:pt x="481" y="495"/>
                </a:lnTo>
                <a:lnTo>
                  <a:pt x="477" y="498"/>
                </a:lnTo>
                <a:lnTo>
                  <a:pt x="476" y="500"/>
                </a:lnTo>
                <a:lnTo>
                  <a:pt x="475" y="504"/>
                </a:lnTo>
                <a:lnTo>
                  <a:pt x="476" y="507"/>
                </a:lnTo>
                <a:lnTo>
                  <a:pt x="478" y="511"/>
                </a:lnTo>
                <a:lnTo>
                  <a:pt x="478" y="511"/>
                </a:lnTo>
                <a:lnTo>
                  <a:pt x="484" y="518"/>
                </a:lnTo>
                <a:lnTo>
                  <a:pt x="488" y="522"/>
                </a:lnTo>
                <a:lnTo>
                  <a:pt x="492" y="524"/>
                </a:lnTo>
                <a:lnTo>
                  <a:pt x="496" y="525"/>
                </a:lnTo>
                <a:lnTo>
                  <a:pt x="496" y="525"/>
                </a:lnTo>
                <a:lnTo>
                  <a:pt x="500" y="527"/>
                </a:lnTo>
                <a:lnTo>
                  <a:pt x="504" y="529"/>
                </a:lnTo>
                <a:lnTo>
                  <a:pt x="511" y="536"/>
                </a:lnTo>
                <a:lnTo>
                  <a:pt x="516" y="545"/>
                </a:lnTo>
                <a:lnTo>
                  <a:pt x="518" y="551"/>
                </a:lnTo>
                <a:lnTo>
                  <a:pt x="518" y="551"/>
                </a:lnTo>
                <a:lnTo>
                  <a:pt x="517" y="557"/>
                </a:lnTo>
                <a:lnTo>
                  <a:pt x="513" y="566"/>
                </a:lnTo>
                <a:lnTo>
                  <a:pt x="509" y="573"/>
                </a:lnTo>
                <a:lnTo>
                  <a:pt x="505" y="578"/>
                </a:lnTo>
                <a:lnTo>
                  <a:pt x="505" y="578"/>
                </a:lnTo>
                <a:lnTo>
                  <a:pt x="498" y="579"/>
                </a:lnTo>
                <a:lnTo>
                  <a:pt x="484" y="580"/>
                </a:lnTo>
                <a:lnTo>
                  <a:pt x="476" y="580"/>
                </a:lnTo>
                <a:lnTo>
                  <a:pt x="467" y="583"/>
                </a:lnTo>
                <a:lnTo>
                  <a:pt x="459" y="586"/>
                </a:lnTo>
                <a:lnTo>
                  <a:pt x="449" y="590"/>
                </a:lnTo>
                <a:lnTo>
                  <a:pt x="449" y="590"/>
                </a:lnTo>
                <a:lnTo>
                  <a:pt x="433" y="597"/>
                </a:lnTo>
                <a:lnTo>
                  <a:pt x="420" y="603"/>
                </a:lnTo>
                <a:lnTo>
                  <a:pt x="415" y="606"/>
                </a:lnTo>
                <a:lnTo>
                  <a:pt x="409" y="611"/>
                </a:lnTo>
                <a:lnTo>
                  <a:pt x="404" y="617"/>
                </a:lnTo>
                <a:lnTo>
                  <a:pt x="400" y="624"/>
                </a:lnTo>
                <a:lnTo>
                  <a:pt x="400" y="624"/>
                </a:lnTo>
                <a:lnTo>
                  <a:pt x="385" y="656"/>
                </a:lnTo>
                <a:lnTo>
                  <a:pt x="378" y="669"/>
                </a:lnTo>
                <a:lnTo>
                  <a:pt x="369" y="681"/>
                </a:lnTo>
                <a:lnTo>
                  <a:pt x="369" y="681"/>
                </a:lnTo>
                <a:lnTo>
                  <a:pt x="364" y="688"/>
                </a:lnTo>
                <a:lnTo>
                  <a:pt x="357" y="698"/>
                </a:lnTo>
                <a:lnTo>
                  <a:pt x="351" y="708"/>
                </a:lnTo>
                <a:lnTo>
                  <a:pt x="342" y="719"/>
                </a:lnTo>
                <a:lnTo>
                  <a:pt x="333" y="729"/>
                </a:lnTo>
                <a:lnTo>
                  <a:pt x="324" y="737"/>
                </a:lnTo>
                <a:lnTo>
                  <a:pt x="318" y="741"/>
                </a:lnTo>
                <a:lnTo>
                  <a:pt x="313" y="742"/>
                </a:lnTo>
                <a:lnTo>
                  <a:pt x="307" y="744"/>
                </a:lnTo>
                <a:lnTo>
                  <a:pt x="301" y="744"/>
                </a:lnTo>
                <a:lnTo>
                  <a:pt x="301" y="744"/>
                </a:lnTo>
                <a:lnTo>
                  <a:pt x="280" y="743"/>
                </a:lnTo>
                <a:lnTo>
                  <a:pt x="264" y="742"/>
                </a:lnTo>
                <a:lnTo>
                  <a:pt x="258" y="742"/>
                </a:lnTo>
                <a:lnTo>
                  <a:pt x="254" y="743"/>
                </a:lnTo>
                <a:lnTo>
                  <a:pt x="252" y="746"/>
                </a:lnTo>
                <a:lnTo>
                  <a:pt x="252" y="750"/>
                </a:lnTo>
                <a:lnTo>
                  <a:pt x="252" y="750"/>
                </a:lnTo>
                <a:lnTo>
                  <a:pt x="252" y="757"/>
                </a:lnTo>
                <a:lnTo>
                  <a:pt x="254" y="763"/>
                </a:lnTo>
                <a:lnTo>
                  <a:pt x="259" y="774"/>
                </a:lnTo>
                <a:lnTo>
                  <a:pt x="265" y="786"/>
                </a:lnTo>
                <a:lnTo>
                  <a:pt x="257" y="802"/>
                </a:lnTo>
                <a:lnTo>
                  <a:pt x="257" y="802"/>
                </a:lnTo>
                <a:lnTo>
                  <a:pt x="230" y="786"/>
                </a:lnTo>
                <a:lnTo>
                  <a:pt x="211" y="774"/>
                </a:lnTo>
                <a:lnTo>
                  <a:pt x="203" y="768"/>
                </a:lnTo>
                <a:lnTo>
                  <a:pt x="201" y="763"/>
                </a:lnTo>
                <a:lnTo>
                  <a:pt x="201" y="763"/>
                </a:lnTo>
                <a:lnTo>
                  <a:pt x="199" y="753"/>
                </a:lnTo>
                <a:lnTo>
                  <a:pt x="195" y="740"/>
                </a:lnTo>
                <a:lnTo>
                  <a:pt x="191" y="733"/>
                </a:lnTo>
                <a:lnTo>
                  <a:pt x="189" y="729"/>
                </a:lnTo>
                <a:lnTo>
                  <a:pt x="186" y="725"/>
                </a:lnTo>
                <a:lnTo>
                  <a:pt x="183" y="725"/>
                </a:lnTo>
                <a:lnTo>
                  <a:pt x="183" y="725"/>
                </a:lnTo>
                <a:lnTo>
                  <a:pt x="175" y="726"/>
                </a:lnTo>
                <a:lnTo>
                  <a:pt x="168" y="727"/>
                </a:lnTo>
                <a:lnTo>
                  <a:pt x="161" y="731"/>
                </a:lnTo>
                <a:lnTo>
                  <a:pt x="161" y="731"/>
                </a:lnTo>
                <a:lnTo>
                  <a:pt x="158" y="733"/>
                </a:lnTo>
                <a:lnTo>
                  <a:pt x="151" y="741"/>
                </a:lnTo>
                <a:lnTo>
                  <a:pt x="151" y="741"/>
                </a:lnTo>
                <a:lnTo>
                  <a:pt x="147" y="746"/>
                </a:lnTo>
                <a:lnTo>
                  <a:pt x="144" y="749"/>
                </a:lnTo>
                <a:lnTo>
                  <a:pt x="141" y="754"/>
                </a:lnTo>
                <a:lnTo>
                  <a:pt x="143" y="763"/>
                </a:lnTo>
                <a:lnTo>
                  <a:pt x="143" y="763"/>
                </a:lnTo>
                <a:close/>
                <a:moveTo>
                  <a:pt x="341" y="110"/>
                </a:moveTo>
                <a:lnTo>
                  <a:pt x="341" y="110"/>
                </a:lnTo>
                <a:lnTo>
                  <a:pt x="342" y="120"/>
                </a:lnTo>
                <a:lnTo>
                  <a:pt x="343" y="131"/>
                </a:lnTo>
                <a:lnTo>
                  <a:pt x="347" y="142"/>
                </a:lnTo>
                <a:lnTo>
                  <a:pt x="351" y="152"/>
                </a:lnTo>
                <a:lnTo>
                  <a:pt x="355" y="162"/>
                </a:lnTo>
                <a:lnTo>
                  <a:pt x="361" y="172"/>
                </a:lnTo>
                <a:lnTo>
                  <a:pt x="369" y="180"/>
                </a:lnTo>
                <a:lnTo>
                  <a:pt x="376" y="187"/>
                </a:lnTo>
                <a:lnTo>
                  <a:pt x="385" y="195"/>
                </a:lnTo>
                <a:lnTo>
                  <a:pt x="393" y="201"/>
                </a:lnTo>
                <a:lnTo>
                  <a:pt x="403" y="206"/>
                </a:lnTo>
                <a:lnTo>
                  <a:pt x="414" y="210"/>
                </a:lnTo>
                <a:lnTo>
                  <a:pt x="425" y="214"/>
                </a:lnTo>
                <a:lnTo>
                  <a:pt x="436" y="217"/>
                </a:lnTo>
                <a:lnTo>
                  <a:pt x="448" y="219"/>
                </a:lnTo>
                <a:lnTo>
                  <a:pt x="460" y="219"/>
                </a:lnTo>
                <a:lnTo>
                  <a:pt x="460" y="219"/>
                </a:lnTo>
                <a:lnTo>
                  <a:pt x="472" y="219"/>
                </a:lnTo>
                <a:lnTo>
                  <a:pt x="484" y="217"/>
                </a:lnTo>
                <a:lnTo>
                  <a:pt x="495" y="214"/>
                </a:lnTo>
                <a:lnTo>
                  <a:pt x="506" y="210"/>
                </a:lnTo>
                <a:lnTo>
                  <a:pt x="517" y="206"/>
                </a:lnTo>
                <a:lnTo>
                  <a:pt x="527" y="201"/>
                </a:lnTo>
                <a:lnTo>
                  <a:pt x="535" y="195"/>
                </a:lnTo>
                <a:lnTo>
                  <a:pt x="544" y="187"/>
                </a:lnTo>
                <a:lnTo>
                  <a:pt x="551" y="180"/>
                </a:lnTo>
                <a:lnTo>
                  <a:pt x="558" y="172"/>
                </a:lnTo>
                <a:lnTo>
                  <a:pt x="565" y="162"/>
                </a:lnTo>
                <a:lnTo>
                  <a:pt x="569" y="152"/>
                </a:lnTo>
                <a:lnTo>
                  <a:pt x="573" y="142"/>
                </a:lnTo>
                <a:lnTo>
                  <a:pt x="577" y="131"/>
                </a:lnTo>
                <a:lnTo>
                  <a:pt x="578" y="120"/>
                </a:lnTo>
                <a:lnTo>
                  <a:pt x="579" y="110"/>
                </a:lnTo>
                <a:lnTo>
                  <a:pt x="579" y="110"/>
                </a:lnTo>
                <a:lnTo>
                  <a:pt x="578" y="99"/>
                </a:lnTo>
                <a:lnTo>
                  <a:pt x="577" y="88"/>
                </a:lnTo>
                <a:lnTo>
                  <a:pt x="573" y="77"/>
                </a:lnTo>
                <a:lnTo>
                  <a:pt x="569" y="67"/>
                </a:lnTo>
                <a:lnTo>
                  <a:pt x="565" y="57"/>
                </a:lnTo>
                <a:lnTo>
                  <a:pt x="558" y="49"/>
                </a:lnTo>
                <a:lnTo>
                  <a:pt x="551" y="40"/>
                </a:lnTo>
                <a:lnTo>
                  <a:pt x="544" y="32"/>
                </a:lnTo>
                <a:lnTo>
                  <a:pt x="535" y="26"/>
                </a:lnTo>
                <a:lnTo>
                  <a:pt x="527" y="18"/>
                </a:lnTo>
                <a:lnTo>
                  <a:pt x="517" y="13"/>
                </a:lnTo>
                <a:lnTo>
                  <a:pt x="506" y="9"/>
                </a:lnTo>
                <a:lnTo>
                  <a:pt x="495" y="5"/>
                </a:lnTo>
                <a:lnTo>
                  <a:pt x="484" y="3"/>
                </a:lnTo>
                <a:lnTo>
                  <a:pt x="472" y="0"/>
                </a:lnTo>
                <a:lnTo>
                  <a:pt x="460" y="0"/>
                </a:lnTo>
                <a:lnTo>
                  <a:pt x="460" y="0"/>
                </a:lnTo>
                <a:lnTo>
                  <a:pt x="448" y="0"/>
                </a:lnTo>
                <a:lnTo>
                  <a:pt x="436" y="3"/>
                </a:lnTo>
                <a:lnTo>
                  <a:pt x="425" y="5"/>
                </a:lnTo>
                <a:lnTo>
                  <a:pt x="414" y="9"/>
                </a:lnTo>
                <a:lnTo>
                  <a:pt x="403" y="13"/>
                </a:lnTo>
                <a:lnTo>
                  <a:pt x="393" y="18"/>
                </a:lnTo>
                <a:lnTo>
                  <a:pt x="385" y="26"/>
                </a:lnTo>
                <a:lnTo>
                  <a:pt x="376" y="32"/>
                </a:lnTo>
                <a:lnTo>
                  <a:pt x="369" y="40"/>
                </a:lnTo>
                <a:lnTo>
                  <a:pt x="361" y="49"/>
                </a:lnTo>
                <a:lnTo>
                  <a:pt x="355" y="57"/>
                </a:lnTo>
                <a:lnTo>
                  <a:pt x="351" y="67"/>
                </a:lnTo>
                <a:lnTo>
                  <a:pt x="347" y="77"/>
                </a:lnTo>
                <a:lnTo>
                  <a:pt x="343" y="88"/>
                </a:lnTo>
                <a:lnTo>
                  <a:pt x="342" y="99"/>
                </a:lnTo>
                <a:lnTo>
                  <a:pt x="341" y="110"/>
                </a:lnTo>
                <a:lnTo>
                  <a:pt x="341" y="110"/>
                </a:lnTo>
                <a:close/>
              </a:path>
            </a:pathLst>
          </a:custGeom>
          <a:solidFill>
            <a:schemeClr val="tx1">
              <a:alpha val="50196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8" name="Freeform 15">
            <a:extLst>
              <a:ext uri="{FF2B5EF4-FFF2-40B4-BE49-F238E27FC236}">
                <a16:creationId xmlns:a16="http://schemas.microsoft.com/office/drawing/2014/main" id="{55124EB8-4344-4791-80F7-F46BBAA22F9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2398990" y="2561019"/>
            <a:ext cx="3063099" cy="2218790"/>
          </a:xfrm>
          <a:custGeom>
            <a:avLst/>
            <a:gdLst>
              <a:gd name="T0" fmla="*/ 625 w 1950"/>
              <a:gd name="T1" fmla="*/ 310 h 1605"/>
              <a:gd name="T2" fmla="*/ 514 w 1950"/>
              <a:gd name="T3" fmla="*/ 394 h 1605"/>
              <a:gd name="T4" fmla="*/ 290 w 1950"/>
              <a:gd name="T5" fmla="*/ 551 h 1605"/>
              <a:gd name="T6" fmla="*/ 124 w 1950"/>
              <a:gd name="T7" fmla="*/ 641 h 1605"/>
              <a:gd name="T8" fmla="*/ 35 w 1950"/>
              <a:gd name="T9" fmla="*/ 646 h 1605"/>
              <a:gd name="T10" fmla="*/ 0 w 1950"/>
              <a:gd name="T11" fmla="*/ 687 h 1605"/>
              <a:gd name="T12" fmla="*/ 27 w 1950"/>
              <a:gd name="T13" fmla="*/ 757 h 1605"/>
              <a:gd name="T14" fmla="*/ 46 w 1950"/>
              <a:gd name="T15" fmla="*/ 759 h 1605"/>
              <a:gd name="T16" fmla="*/ 92 w 1950"/>
              <a:gd name="T17" fmla="*/ 714 h 1605"/>
              <a:gd name="T18" fmla="*/ 303 w 1950"/>
              <a:gd name="T19" fmla="*/ 616 h 1605"/>
              <a:gd name="T20" fmla="*/ 540 w 1950"/>
              <a:gd name="T21" fmla="*/ 531 h 1605"/>
              <a:gd name="T22" fmla="*/ 618 w 1950"/>
              <a:gd name="T23" fmla="*/ 581 h 1605"/>
              <a:gd name="T24" fmla="*/ 665 w 1950"/>
              <a:gd name="T25" fmla="*/ 750 h 1605"/>
              <a:gd name="T26" fmla="*/ 689 w 1950"/>
              <a:gd name="T27" fmla="*/ 877 h 1605"/>
              <a:gd name="T28" fmla="*/ 720 w 1950"/>
              <a:gd name="T29" fmla="*/ 1035 h 1605"/>
              <a:gd name="T30" fmla="*/ 727 w 1950"/>
              <a:gd name="T31" fmla="*/ 1171 h 1605"/>
              <a:gd name="T32" fmla="*/ 444 w 1950"/>
              <a:gd name="T33" fmla="*/ 1361 h 1605"/>
              <a:gd name="T34" fmla="*/ 365 w 1950"/>
              <a:gd name="T35" fmla="*/ 1385 h 1605"/>
              <a:gd name="T36" fmla="*/ 444 w 1950"/>
              <a:gd name="T37" fmla="*/ 1554 h 1605"/>
              <a:gd name="T38" fmla="*/ 501 w 1950"/>
              <a:gd name="T39" fmla="*/ 1587 h 1605"/>
              <a:gd name="T40" fmla="*/ 498 w 1950"/>
              <a:gd name="T41" fmla="*/ 1499 h 1605"/>
              <a:gd name="T42" fmla="*/ 503 w 1950"/>
              <a:gd name="T43" fmla="*/ 1442 h 1605"/>
              <a:gd name="T44" fmla="*/ 847 w 1950"/>
              <a:gd name="T45" fmla="*/ 1260 h 1605"/>
              <a:gd name="T46" fmla="*/ 905 w 1950"/>
              <a:gd name="T47" fmla="*/ 1204 h 1605"/>
              <a:gd name="T48" fmla="*/ 998 w 1950"/>
              <a:gd name="T49" fmla="*/ 1181 h 1605"/>
              <a:gd name="T50" fmla="*/ 1310 w 1950"/>
              <a:gd name="T51" fmla="*/ 1536 h 1605"/>
              <a:gd name="T52" fmla="*/ 1367 w 1950"/>
              <a:gd name="T53" fmla="*/ 1598 h 1605"/>
              <a:gd name="T54" fmla="*/ 1469 w 1950"/>
              <a:gd name="T55" fmla="*/ 1553 h 1605"/>
              <a:gd name="T56" fmla="*/ 1530 w 1950"/>
              <a:gd name="T57" fmla="*/ 1496 h 1605"/>
              <a:gd name="T58" fmla="*/ 1414 w 1950"/>
              <a:gd name="T59" fmla="*/ 1482 h 1605"/>
              <a:gd name="T60" fmla="*/ 1389 w 1950"/>
              <a:gd name="T61" fmla="*/ 1492 h 1605"/>
              <a:gd name="T62" fmla="*/ 1210 w 1950"/>
              <a:gd name="T63" fmla="*/ 1226 h 1605"/>
              <a:gd name="T64" fmla="*/ 1106 w 1950"/>
              <a:gd name="T65" fmla="*/ 1059 h 1605"/>
              <a:gd name="T66" fmla="*/ 968 w 1950"/>
              <a:gd name="T67" fmla="*/ 897 h 1605"/>
              <a:gd name="T68" fmla="*/ 965 w 1950"/>
              <a:gd name="T69" fmla="*/ 784 h 1605"/>
              <a:gd name="T70" fmla="*/ 962 w 1950"/>
              <a:gd name="T71" fmla="*/ 571 h 1605"/>
              <a:gd name="T72" fmla="*/ 1054 w 1950"/>
              <a:gd name="T73" fmla="*/ 661 h 1605"/>
              <a:gd name="T74" fmla="*/ 1179 w 1950"/>
              <a:gd name="T75" fmla="*/ 489 h 1605"/>
              <a:gd name="T76" fmla="*/ 1245 w 1950"/>
              <a:gd name="T77" fmla="*/ 423 h 1605"/>
              <a:gd name="T78" fmla="*/ 1210 w 1950"/>
              <a:gd name="T79" fmla="*/ 365 h 1605"/>
              <a:gd name="T80" fmla="*/ 1183 w 1950"/>
              <a:gd name="T81" fmla="*/ 349 h 1605"/>
              <a:gd name="T82" fmla="*/ 1141 w 1950"/>
              <a:gd name="T83" fmla="*/ 390 h 1605"/>
              <a:gd name="T84" fmla="*/ 1026 w 1950"/>
              <a:gd name="T85" fmla="*/ 506 h 1605"/>
              <a:gd name="T86" fmla="*/ 877 w 1950"/>
              <a:gd name="T87" fmla="*/ 337 h 1605"/>
              <a:gd name="T88" fmla="*/ 855 w 1950"/>
              <a:gd name="T89" fmla="*/ 277 h 1605"/>
              <a:gd name="T90" fmla="*/ 851 w 1950"/>
              <a:gd name="T91" fmla="*/ 211 h 1605"/>
              <a:gd name="T92" fmla="*/ 839 w 1950"/>
              <a:gd name="T93" fmla="*/ 136 h 1605"/>
              <a:gd name="T94" fmla="*/ 836 w 1950"/>
              <a:gd name="T95" fmla="*/ 42 h 1605"/>
              <a:gd name="T96" fmla="*/ 768 w 1950"/>
              <a:gd name="T97" fmla="*/ 5 h 1605"/>
              <a:gd name="T98" fmla="*/ 684 w 1950"/>
              <a:gd name="T99" fmla="*/ 3 h 1605"/>
              <a:gd name="T100" fmla="*/ 630 w 1950"/>
              <a:gd name="T101" fmla="*/ 50 h 1605"/>
              <a:gd name="T102" fmla="*/ 592 w 1950"/>
              <a:gd name="T103" fmla="*/ 106 h 1605"/>
              <a:gd name="T104" fmla="*/ 602 w 1950"/>
              <a:gd name="T105" fmla="*/ 160 h 1605"/>
              <a:gd name="T106" fmla="*/ 586 w 1950"/>
              <a:gd name="T107" fmla="*/ 196 h 1605"/>
              <a:gd name="T108" fmla="*/ 636 w 1950"/>
              <a:gd name="T109" fmla="*/ 216 h 1605"/>
              <a:gd name="T110" fmla="*/ 642 w 1950"/>
              <a:gd name="T111" fmla="*/ 242 h 1605"/>
              <a:gd name="T112" fmla="*/ 1654 w 1950"/>
              <a:gd name="T113" fmla="*/ 1283 h 1605"/>
              <a:gd name="T114" fmla="*/ 1775 w 1950"/>
              <a:gd name="T115" fmla="*/ 1316 h 1605"/>
              <a:gd name="T116" fmla="*/ 1903 w 1950"/>
              <a:gd name="T117" fmla="*/ 1277 h 1605"/>
              <a:gd name="T118" fmla="*/ 1950 w 1950"/>
              <a:gd name="T119" fmla="*/ 1201 h 1605"/>
              <a:gd name="T120" fmla="*/ 1869 w 1950"/>
              <a:gd name="T121" fmla="*/ 1141 h 1605"/>
              <a:gd name="T122" fmla="*/ 1733 w 1950"/>
              <a:gd name="T123" fmla="*/ 1152 h 1605"/>
              <a:gd name="T124" fmla="*/ 1639 w 1950"/>
              <a:gd name="T125" fmla="*/ 1225 h 1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950" h="1605">
                <a:moveTo>
                  <a:pt x="681" y="259"/>
                </a:moveTo>
                <a:lnTo>
                  <a:pt x="681" y="288"/>
                </a:lnTo>
                <a:lnTo>
                  <a:pt x="681" y="288"/>
                </a:lnTo>
                <a:lnTo>
                  <a:pt x="663" y="289"/>
                </a:lnTo>
                <a:lnTo>
                  <a:pt x="649" y="292"/>
                </a:lnTo>
                <a:lnTo>
                  <a:pt x="644" y="293"/>
                </a:lnTo>
                <a:lnTo>
                  <a:pt x="642" y="294"/>
                </a:lnTo>
                <a:lnTo>
                  <a:pt x="642" y="294"/>
                </a:lnTo>
                <a:lnTo>
                  <a:pt x="637" y="300"/>
                </a:lnTo>
                <a:lnTo>
                  <a:pt x="625" y="310"/>
                </a:lnTo>
                <a:lnTo>
                  <a:pt x="609" y="322"/>
                </a:lnTo>
                <a:lnTo>
                  <a:pt x="591" y="335"/>
                </a:lnTo>
                <a:lnTo>
                  <a:pt x="591" y="335"/>
                </a:lnTo>
                <a:lnTo>
                  <a:pt x="574" y="345"/>
                </a:lnTo>
                <a:lnTo>
                  <a:pt x="559" y="351"/>
                </a:lnTo>
                <a:lnTo>
                  <a:pt x="547" y="357"/>
                </a:lnTo>
                <a:lnTo>
                  <a:pt x="542" y="361"/>
                </a:lnTo>
                <a:lnTo>
                  <a:pt x="537" y="365"/>
                </a:lnTo>
                <a:lnTo>
                  <a:pt x="537" y="365"/>
                </a:lnTo>
                <a:lnTo>
                  <a:pt x="514" y="394"/>
                </a:lnTo>
                <a:lnTo>
                  <a:pt x="495" y="418"/>
                </a:lnTo>
                <a:lnTo>
                  <a:pt x="495" y="418"/>
                </a:lnTo>
                <a:lnTo>
                  <a:pt x="491" y="422"/>
                </a:lnTo>
                <a:lnTo>
                  <a:pt x="483" y="428"/>
                </a:lnTo>
                <a:lnTo>
                  <a:pt x="458" y="444"/>
                </a:lnTo>
                <a:lnTo>
                  <a:pt x="423" y="464"/>
                </a:lnTo>
                <a:lnTo>
                  <a:pt x="430" y="478"/>
                </a:lnTo>
                <a:lnTo>
                  <a:pt x="430" y="478"/>
                </a:lnTo>
                <a:lnTo>
                  <a:pt x="348" y="520"/>
                </a:lnTo>
                <a:lnTo>
                  <a:pt x="290" y="551"/>
                </a:lnTo>
                <a:lnTo>
                  <a:pt x="271" y="562"/>
                </a:lnTo>
                <a:lnTo>
                  <a:pt x="262" y="567"/>
                </a:lnTo>
                <a:lnTo>
                  <a:pt x="262" y="567"/>
                </a:lnTo>
                <a:lnTo>
                  <a:pt x="255" y="571"/>
                </a:lnTo>
                <a:lnTo>
                  <a:pt x="239" y="580"/>
                </a:lnTo>
                <a:lnTo>
                  <a:pt x="193" y="603"/>
                </a:lnTo>
                <a:lnTo>
                  <a:pt x="147" y="627"/>
                </a:lnTo>
                <a:lnTo>
                  <a:pt x="131" y="636"/>
                </a:lnTo>
                <a:lnTo>
                  <a:pt x="124" y="641"/>
                </a:lnTo>
                <a:lnTo>
                  <a:pt x="124" y="641"/>
                </a:lnTo>
                <a:lnTo>
                  <a:pt x="121" y="643"/>
                </a:lnTo>
                <a:lnTo>
                  <a:pt x="117" y="646"/>
                </a:lnTo>
                <a:lnTo>
                  <a:pt x="103" y="649"/>
                </a:lnTo>
                <a:lnTo>
                  <a:pt x="87" y="652"/>
                </a:lnTo>
                <a:lnTo>
                  <a:pt x="87" y="652"/>
                </a:lnTo>
                <a:lnTo>
                  <a:pt x="80" y="649"/>
                </a:lnTo>
                <a:lnTo>
                  <a:pt x="64" y="646"/>
                </a:lnTo>
                <a:lnTo>
                  <a:pt x="54" y="644"/>
                </a:lnTo>
                <a:lnTo>
                  <a:pt x="45" y="644"/>
                </a:lnTo>
                <a:lnTo>
                  <a:pt x="35" y="646"/>
                </a:lnTo>
                <a:lnTo>
                  <a:pt x="31" y="648"/>
                </a:lnTo>
                <a:lnTo>
                  <a:pt x="29" y="649"/>
                </a:lnTo>
                <a:lnTo>
                  <a:pt x="29" y="649"/>
                </a:lnTo>
                <a:lnTo>
                  <a:pt x="18" y="658"/>
                </a:lnTo>
                <a:lnTo>
                  <a:pt x="8" y="667"/>
                </a:lnTo>
                <a:lnTo>
                  <a:pt x="5" y="672"/>
                </a:lnTo>
                <a:lnTo>
                  <a:pt x="1" y="677"/>
                </a:lnTo>
                <a:lnTo>
                  <a:pt x="0" y="682"/>
                </a:lnTo>
                <a:lnTo>
                  <a:pt x="0" y="687"/>
                </a:lnTo>
                <a:lnTo>
                  <a:pt x="0" y="687"/>
                </a:lnTo>
                <a:lnTo>
                  <a:pt x="3" y="695"/>
                </a:lnTo>
                <a:lnTo>
                  <a:pt x="8" y="704"/>
                </a:lnTo>
                <a:lnTo>
                  <a:pt x="12" y="712"/>
                </a:lnTo>
                <a:lnTo>
                  <a:pt x="14" y="719"/>
                </a:lnTo>
                <a:lnTo>
                  <a:pt x="14" y="719"/>
                </a:lnTo>
                <a:lnTo>
                  <a:pt x="19" y="740"/>
                </a:lnTo>
                <a:lnTo>
                  <a:pt x="23" y="753"/>
                </a:lnTo>
                <a:lnTo>
                  <a:pt x="25" y="756"/>
                </a:lnTo>
                <a:lnTo>
                  <a:pt x="27" y="757"/>
                </a:lnTo>
                <a:lnTo>
                  <a:pt x="27" y="757"/>
                </a:lnTo>
                <a:lnTo>
                  <a:pt x="29" y="756"/>
                </a:lnTo>
                <a:lnTo>
                  <a:pt x="30" y="753"/>
                </a:lnTo>
                <a:lnTo>
                  <a:pt x="33" y="744"/>
                </a:lnTo>
                <a:lnTo>
                  <a:pt x="34" y="731"/>
                </a:lnTo>
                <a:lnTo>
                  <a:pt x="34" y="731"/>
                </a:lnTo>
                <a:lnTo>
                  <a:pt x="35" y="736"/>
                </a:lnTo>
                <a:lnTo>
                  <a:pt x="39" y="745"/>
                </a:lnTo>
                <a:lnTo>
                  <a:pt x="41" y="751"/>
                </a:lnTo>
                <a:lnTo>
                  <a:pt x="44" y="755"/>
                </a:lnTo>
                <a:lnTo>
                  <a:pt x="46" y="759"/>
                </a:lnTo>
                <a:lnTo>
                  <a:pt x="50" y="759"/>
                </a:lnTo>
                <a:lnTo>
                  <a:pt x="50" y="759"/>
                </a:lnTo>
                <a:lnTo>
                  <a:pt x="53" y="756"/>
                </a:lnTo>
                <a:lnTo>
                  <a:pt x="56" y="751"/>
                </a:lnTo>
                <a:lnTo>
                  <a:pt x="62" y="737"/>
                </a:lnTo>
                <a:lnTo>
                  <a:pt x="65" y="723"/>
                </a:lnTo>
                <a:lnTo>
                  <a:pt x="68" y="716"/>
                </a:lnTo>
                <a:lnTo>
                  <a:pt x="68" y="716"/>
                </a:lnTo>
                <a:lnTo>
                  <a:pt x="78" y="715"/>
                </a:lnTo>
                <a:lnTo>
                  <a:pt x="92" y="714"/>
                </a:lnTo>
                <a:lnTo>
                  <a:pt x="92" y="714"/>
                </a:lnTo>
                <a:lnTo>
                  <a:pt x="95" y="712"/>
                </a:lnTo>
                <a:lnTo>
                  <a:pt x="97" y="711"/>
                </a:lnTo>
                <a:lnTo>
                  <a:pt x="104" y="705"/>
                </a:lnTo>
                <a:lnTo>
                  <a:pt x="113" y="699"/>
                </a:lnTo>
                <a:lnTo>
                  <a:pt x="117" y="697"/>
                </a:lnTo>
                <a:lnTo>
                  <a:pt x="123" y="694"/>
                </a:lnTo>
                <a:lnTo>
                  <a:pt x="123" y="694"/>
                </a:lnTo>
                <a:lnTo>
                  <a:pt x="217" y="653"/>
                </a:lnTo>
                <a:lnTo>
                  <a:pt x="303" y="616"/>
                </a:lnTo>
                <a:lnTo>
                  <a:pt x="504" y="520"/>
                </a:lnTo>
                <a:lnTo>
                  <a:pt x="504" y="520"/>
                </a:lnTo>
                <a:lnTo>
                  <a:pt x="512" y="529"/>
                </a:lnTo>
                <a:lnTo>
                  <a:pt x="518" y="534"/>
                </a:lnTo>
                <a:lnTo>
                  <a:pt x="522" y="536"/>
                </a:lnTo>
                <a:lnTo>
                  <a:pt x="524" y="536"/>
                </a:lnTo>
                <a:lnTo>
                  <a:pt x="524" y="536"/>
                </a:lnTo>
                <a:lnTo>
                  <a:pt x="529" y="536"/>
                </a:lnTo>
                <a:lnTo>
                  <a:pt x="534" y="534"/>
                </a:lnTo>
                <a:lnTo>
                  <a:pt x="540" y="531"/>
                </a:lnTo>
                <a:lnTo>
                  <a:pt x="543" y="528"/>
                </a:lnTo>
                <a:lnTo>
                  <a:pt x="543" y="528"/>
                </a:lnTo>
                <a:lnTo>
                  <a:pt x="546" y="525"/>
                </a:lnTo>
                <a:lnTo>
                  <a:pt x="552" y="523"/>
                </a:lnTo>
                <a:lnTo>
                  <a:pt x="566" y="515"/>
                </a:lnTo>
                <a:lnTo>
                  <a:pt x="587" y="507"/>
                </a:lnTo>
                <a:lnTo>
                  <a:pt x="587" y="507"/>
                </a:lnTo>
                <a:lnTo>
                  <a:pt x="601" y="542"/>
                </a:lnTo>
                <a:lnTo>
                  <a:pt x="611" y="568"/>
                </a:lnTo>
                <a:lnTo>
                  <a:pt x="618" y="581"/>
                </a:lnTo>
                <a:lnTo>
                  <a:pt x="618" y="581"/>
                </a:lnTo>
                <a:lnTo>
                  <a:pt x="626" y="595"/>
                </a:lnTo>
                <a:lnTo>
                  <a:pt x="642" y="622"/>
                </a:lnTo>
                <a:lnTo>
                  <a:pt x="665" y="661"/>
                </a:lnTo>
                <a:lnTo>
                  <a:pt x="665" y="661"/>
                </a:lnTo>
                <a:lnTo>
                  <a:pt x="666" y="672"/>
                </a:lnTo>
                <a:lnTo>
                  <a:pt x="667" y="698"/>
                </a:lnTo>
                <a:lnTo>
                  <a:pt x="667" y="727"/>
                </a:lnTo>
                <a:lnTo>
                  <a:pt x="667" y="740"/>
                </a:lnTo>
                <a:lnTo>
                  <a:pt x="665" y="750"/>
                </a:lnTo>
                <a:lnTo>
                  <a:pt x="665" y="750"/>
                </a:lnTo>
                <a:lnTo>
                  <a:pt x="664" y="755"/>
                </a:lnTo>
                <a:lnTo>
                  <a:pt x="664" y="759"/>
                </a:lnTo>
                <a:lnTo>
                  <a:pt x="666" y="770"/>
                </a:lnTo>
                <a:lnTo>
                  <a:pt x="670" y="781"/>
                </a:lnTo>
                <a:lnTo>
                  <a:pt x="675" y="792"/>
                </a:lnTo>
                <a:lnTo>
                  <a:pt x="684" y="810"/>
                </a:lnTo>
                <a:lnTo>
                  <a:pt x="689" y="817"/>
                </a:lnTo>
                <a:lnTo>
                  <a:pt x="689" y="817"/>
                </a:lnTo>
                <a:lnTo>
                  <a:pt x="689" y="877"/>
                </a:lnTo>
                <a:lnTo>
                  <a:pt x="691" y="924"/>
                </a:lnTo>
                <a:lnTo>
                  <a:pt x="692" y="946"/>
                </a:lnTo>
                <a:lnTo>
                  <a:pt x="693" y="964"/>
                </a:lnTo>
                <a:lnTo>
                  <a:pt x="693" y="964"/>
                </a:lnTo>
                <a:lnTo>
                  <a:pt x="695" y="978"/>
                </a:lnTo>
                <a:lnTo>
                  <a:pt x="700" y="990"/>
                </a:lnTo>
                <a:lnTo>
                  <a:pt x="704" y="1002"/>
                </a:lnTo>
                <a:lnTo>
                  <a:pt x="709" y="1012"/>
                </a:lnTo>
                <a:lnTo>
                  <a:pt x="717" y="1027"/>
                </a:lnTo>
                <a:lnTo>
                  <a:pt x="720" y="1035"/>
                </a:lnTo>
                <a:lnTo>
                  <a:pt x="720" y="1040"/>
                </a:lnTo>
                <a:lnTo>
                  <a:pt x="720" y="1040"/>
                </a:lnTo>
                <a:lnTo>
                  <a:pt x="717" y="1064"/>
                </a:lnTo>
                <a:lnTo>
                  <a:pt x="716" y="1104"/>
                </a:lnTo>
                <a:lnTo>
                  <a:pt x="716" y="1126"/>
                </a:lnTo>
                <a:lnTo>
                  <a:pt x="719" y="1145"/>
                </a:lnTo>
                <a:lnTo>
                  <a:pt x="720" y="1154"/>
                </a:lnTo>
                <a:lnTo>
                  <a:pt x="721" y="1161"/>
                </a:lnTo>
                <a:lnTo>
                  <a:pt x="723" y="1166"/>
                </a:lnTo>
                <a:lnTo>
                  <a:pt x="727" y="1171"/>
                </a:lnTo>
                <a:lnTo>
                  <a:pt x="727" y="1171"/>
                </a:lnTo>
                <a:lnTo>
                  <a:pt x="734" y="1176"/>
                </a:lnTo>
                <a:lnTo>
                  <a:pt x="742" y="1181"/>
                </a:lnTo>
                <a:lnTo>
                  <a:pt x="755" y="1187"/>
                </a:lnTo>
                <a:lnTo>
                  <a:pt x="767" y="1189"/>
                </a:lnTo>
                <a:lnTo>
                  <a:pt x="771" y="1190"/>
                </a:lnTo>
                <a:lnTo>
                  <a:pt x="725" y="1235"/>
                </a:lnTo>
                <a:lnTo>
                  <a:pt x="453" y="1363"/>
                </a:lnTo>
                <a:lnTo>
                  <a:pt x="453" y="1363"/>
                </a:lnTo>
                <a:lnTo>
                  <a:pt x="444" y="1361"/>
                </a:lnTo>
                <a:lnTo>
                  <a:pt x="424" y="1358"/>
                </a:lnTo>
                <a:lnTo>
                  <a:pt x="424" y="1358"/>
                </a:lnTo>
                <a:lnTo>
                  <a:pt x="418" y="1358"/>
                </a:lnTo>
                <a:lnTo>
                  <a:pt x="412" y="1360"/>
                </a:lnTo>
                <a:lnTo>
                  <a:pt x="399" y="1366"/>
                </a:lnTo>
                <a:lnTo>
                  <a:pt x="388" y="1370"/>
                </a:lnTo>
                <a:lnTo>
                  <a:pt x="384" y="1374"/>
                </a:lnTo>
                <a:lnTo>
                  <a:pt x="384" y="1374"/>
                </a:lnTo>
                <a:lnTo>
                  <a:pt x="372" y="1380"/>
                </a:lnTo>
                <a:lnTo>
                  <a:pt x="365" y="1385"/>
                </a:lnTo>
                <a:lnTo>
                  <a:pt x="362" y="1387"/>
                </a:lnTo>
                <a:lnTo>
                  <a:pt x="361" y="1390"/>
                </a:lnTo>
                <a:lnTo>
                  <a:pt x="361" y="1390"/>
                </a:lnTo>
                <a:lnTo>
                  <a:pt x="363" y="1397"/>
                </a:lnTo>
                <a:lnTo>
                  <a:pt x="371" y="1414"/>
                </a:lnTo>
                <a:lnTo>
                  <a:pt x="395" y="1464"/>
                </a:lnTo>
                <a:lnTo>
                  <a:pt x="408" y="1492"/>
                </a:lnTo>
                <a:lnTo>
                  <a:pt x="422" y="1519"/>
                </a:lnTo>
                <a:lnTo>
                  <a:pt x="434" y="1540"/>
                </a:lnTo>
                <a:lnTo>
                  <a:pt x="444" y="1554"/>
                </a:lnTo>
                <a:lnTo>
                  <a:pt x="444" y="1554"/>
                </a:lnTo>
                <a:lnTo>
                  <a:pt x="467" y="1582"/>
                </a:lnTo>
                <a:lnTo>
                  <a:pt x="472" y="1587"/>
                </a:lnTo>
                <a:lnTo>
                  <a:pt x="477" y="1591"/>
                </a:lnTo>
                <a:lnTo>
                  <a:pt x="481" y="1592"/>
                </a:lnTo>
                <a:lnTo>
                  <a:pt x="486" y="1593"/>
                </a:lnTo>
                <a:lnTo>
                  <a:pt x="486" y="1593"/>
                </a:lnTo>
                <a:lnTo>
                  <a:pt x="492" y="1592"/>
                </a:lnTo>
                <a:lnTo>
                  <a:pt x="497" y="1589"/>
                </a:lnTo>
                <a:lnTo>
                  <a:pt x="501" y="1587"/>
                </a:lnTo>
                <a:lnTo>
                  <a:pt x="504" y="1583"/>
                </a:lnTo>
                <a:lnTo>
                  <a:pt x="507" y="1578"/>
                </a:lnTo>
                <a:lnTo>
                  <a:pt x="509" y="1574"/>
                </a:lnTo>
                <a:lnTo>
                  <a:pt x="511" y="1566"/>
                </a:lnTo>
                <a:lnTo>
                  <a:pt x="511" y="1566"/>
                </a:lnTo>
                <a:lnTo>
                  <a:pt x="508" y="1553"/>
                </a:lnTo>
                <a:lnTo>
                  <a:pt x="502" y="1532"/>
                </a:lnTo>
                <a:lnTo>
                  <a:pt x="500" y="1520"/>
                </a:lnTo>
                <a:lnTo>
                  <a:pt x="498" y="1509"/>
                </a:lnTo>
                <a:lnTo>
                  <a:pt x="498" y="1499"/>
                </a:lnTo>
                <a:lnTo>
                  <a:pt x="500" y="1495"/>
                </a:lnTo>
                <a:lnTo>
                  <a:pt x="501" y="1491"/>
                </a:lnTo>
                <a:lnTo>
                  <a:pt x="501" y="1491"/>
                </a:lnTo>
                <a:lnTo>
                  <a:pt x="506" y="1476"/>
                </a:lnTo>
                <a:lnTo>
                  <a:pt x="509" y="1465"/>
                </a:lnTo>
                <a:lnTo>
                  <a:pt x="511" y="1457"/>
                </a:lnTo>
                <a:lnTo>
                  <a:pt x="511" y="1453"/>
                </a:lnTo>
                <a:lnTo>
                  <a:pt x="509" y="1452"/>
                </a:lnTo>
                <a:lnTo>
                  <a:pt x="509" y="1452"/>
                </a:lnTo>
                <a:lnTo>
                  <a:pt x="503" y="1442"/>
                </a:lnTo>
                <a:lnTo>
                  <a:pt x="498" y="1436"/>
                </a:lnTo>
                <a:lnTo>
                  <a:pt x="498" y="1436"/>
                </a:lnTo>
                <a:lnTo>
                  <a:pt x="771" y="1313"/>
                </a:lnTo>
                <a:lnTo>
                  <a:pt x="771" y="1313"/>
                </a:lnTo>
                <a:lnTo>
                  <a:pt x="787" y="1306"/>
                </a:lnTo>
                <a:lnTo>
                  <a:pt x="805" y="1294"/>
                </a:lnTo>
                <a:lnTo>
                  <a:pt x="823" y="1282"/>
                </a:lnTo>
                <a:lnTo>
                  <a:pt x="835" y="1273"/>
                </a:lnTo>
                <a:lnTo>
                  <a:pt x="835" y="1273"/>
                </a:lnTo>
                <a:lnTo>
                  <a:pt x="847" y="1260"/>
                </a:lnTo>
                <a:lnTo>
                  <a:pt x="863" y="1240"/>
                </a:lnTo>
                <a:lnTo>
                  <a:pt x="884" y="1214"/>
                </a:lnTo>
                <a:lnTo>
                  <a:pt x="884" y="1214"/>
                </a:lnTo>
                <a:lnTo>
                  <a:pt x="886" y="1214"/>
                </a:lnTo>
                <a:lnTo>
                  <a:pt x="891" y="1215"/>
                </a:lnTo>
                <a:lnTo>
                  <a:pt x="897" y="1214"/>
                </a:lnTo>
                <a:lnTo>
                  <a:pt x="900" y="1212"/>
                </a:lnTo>
                <a:lnTo>
                  <a:pt x="902" y="1210"/>
                </a:lnTo>
                <a:lnTo>
                  <a:pt x="902" y="1210"/>
                </a:lnTo>
                <a:lnTo>
                  <a:pt x="905" y="1204"/>
                </a:lnTo>
                <a:lnTo>
                  <a:pt x="906" y="1193"/>
                </a:lnTo>
                <a:lnTo>
                  <a:pt x="911" y="1166"/>
                </a:lnTo>
                <a:lnTo>
                  <a:pt x="916" y="1130"/>
                </a:lnTo>
                <a:lnTo>
                  <a:pt x="990" y="1192"/>
                </a:lnTo>
                <a:lnTo>
                  <a:pt x="990" y="1192"/>
                </a:lnTo>
                <a:lnTo>
                  <a:pt x="991" y="1189"/>
                </a:lnTo>
                <a:lnTo>
                  <a:pt x="992" y="1183"/>
                </a:lnTo>
                <a:lnTo>
                  <a:pt x="993" y="1181"/>
                </a:lnTo>
                <a:lnTo>
                  <a:pt x="996" y="1180"/>
                </a:lnTo>
                <a:lnTo>
                  <a:pt x="998" y="1181"/>
                </a:lnTo>
                <a:lnTo>
                  <a:pt x="1003" y="1183"/>
                </a:lnTo>
                <a:lnTo>
                  <a:pt x="1003" y="1183"/>
                </a:lnTo>
                <a:lnTo>
                  <a:pt x="1097" y="1261"/>
                </a:lnTo>
                <a:lnTo>
                  <a:pt x="1097" y="1261"/>
                </a:lnTo>
                <a:lnTo>
                  <a:pt x="1200" y="1391"/>
                </a:lnTo>
                <a:lnTo>
                  <a:pt x="1307" y="1526"/>
                </a:lnTo>
                <a:lnTo>
                  <a:pt x="1307" y="1526"/>
                </a:lnTo>
                <a:lnTo>
                  <a:pt x="1308" y="1529"/>
                </a:lnTo>
                <a:lnTo>
                  <a:pt x="1308" y="1532"/>
                </a:lnTo>
                <a:lnTo>
                  <a:pt x="1310" y="1536"/>
                </a:lnTo>
                <a:lnTo>
                  <a:pt x="1312" y="1542"/>
                </a:lnTo>
                <a:lnTo>
                  <a:pt x="1312" y="1542"/>
                </a:lnTo>
                <a:lnTo>
                  <a:pt x="1317" y="1549"/>
                </a:lnTo>
                <a:lnTo>
                  <a:pt x="1323" y="1555"/>
                </a:lnTo>
                <a:lnTo>
                  <a:pt x="1329" y="1563"/>
                </a:lnTo>
                <a:lnTo>
                  <a:pt x="1336" y="1571"/>
                </a:lnTo>
                <a:lnTo>
                  <a:pt x="1336" y="1571"/>
                </a:lnTo>
                <a:lnTo>
                  <a:pt x="1347" y="1582"/>
                </a:lnTo>
                <a:lnTo>
                  <a:pt x="1359" y="1593"/>
                </a:lnTo>
                <a:lnTo>
                  <a:pt x="1367" y="1598"/>
                </a:lnTo>
                <a:lnTo>
                  <a:pt x="1373" y="1602"/>
                </a:lnTo>
                <a:lnTo>
                  <a:pt x="1380" y="1604"/>
                </a:lnTo>
                <a:lnTo>
                  <a:pt x="1386" y="1605"/>
                </a:lnTo>
                <a:lnTo>
                  <a:pt x="1386" y="1605"/>
                </a:lnTo>
                <a:lnTo>
                  <a:pt x="1390" y="1605"/>
                </a:lnTo>
                <a:lnTo>
                  <a:pt x="1395" y="1603"/>
                </a:lnTo>
                <a:lnTo>
                  <a:pt x="1407" y="1597"/>
                </a:lnTo>
                <a:lnTo>
                  <a:pt x="1421" y="1587"/>
                </a:lnTo>
                <a:lnTo>
                  <a:pt x="1437" y="1576"/>
                </a:lnTo>
                <a:lnTo>
                  <a:pt x="1469" y="1553"/>
                </a:lnTo>
                <a:lnTo>
                  <a:pt x="1488" y="1538"/>
                </a:lnTo>
                <a:lnTo>
                  <a:pt x="1488" y="1538"/>
                </a:lnTo>
                <a:lnTo>
                  <a:pt x="1503" y="1530"/>
                </a:lnTo>
                <a:lnTo>
                  <a:pt x="1519" y="1520"/>
                </a:lnTo>
                <a:lnTo>
                  <a:pt x="1526" y="1515"/>
                </a:lnTo>
                <a:lnTo>
                  <a:pt x="1530" y="1509"/>
                </a:lnTo>
                <a:lnTo>
                  <a:pt x="1531" y="1505"/>
                </a:lnTo>
                <a:lnTo>
                  <a:pt x="1531" y="1503"/>
                </a:lnTo>
                <a:lnTo>
                  <a:pt x="1531" y="1499"/>
                </a:lnTo>
                <a:lnTo>
                  <a:pt x="1530" y="1496"/>
                </a:lnTo>
                <a:lnTo>
                  <a:pt x="1530" y="1496"/>
                </a:lnTo>
                <a:lnTo>
                  <a:pt x="1524" y="1485"/>
                </a:lnTo>
                <a:lnTo>
                  <a:pt x="1520" y="1479"/>
                </a:lnTo>
                <a:lnTo>
                  <a:pt x="1518" y="1477"/>
                </a:lnTo>
                <a:lnTo>
                  <a:pt x="1515" y="1476"/>
                </a:lnTo>
                <a:lnTo>
                  <a:pt x="1508" y="1476"/>
                </a:lnTo>
                <a:lnTo>
                  <a:pt x="1508" y="1476"/>
                </a:lnTo>
                <a:lnTo>
                  <a:pt x="1457" y="1479"/>
                </a:lnTo>
                <a:lnTo>
                  <a:pt x="1425" y="1481"/>
                </a:lnTo>
                <a:lnTo>
                  <a:pt x="1414" y="1482"/>
                </a:lnTo>
                <a:lnTo>
                  <a:pt x="1409" y="1484"/>
                </a:lnTo>
                <a:lnTo>
                  <a:pt x="1409" y="1484"/>
                </a:lnTo>
                <a:lnTo>
                  <a:pt x="1406" y="1485"/>
                </a:lnTo>
                <a:lnTo>
                  <a:pt x="1403" y="1486"/>
                </a:lnTo>
                <a:lnTo>
                  <a:pt x="1401" y="1487"/>
                </a:lnTo>
                <a:lnTo>
                  <a:pt x="1398" y="1488"/>
                </a:lnTo>
                <a:lnTo>
                  <a:pt x="1398" y="1488"/>
                </a:lnTo>
                <a:lnTo>
                  <a:pt x="1397" y="1490"/>
                </a:lnTo>
                <a:lnTo>
                  <a:pt x="1395" y="1491"/>
                </a:lnTo>
                <a:lnTo>
                  <a:pt x="1389" y="1492"/>
                </a:lnTo>
                <a:lnTo>
                  <a:pt x="1381" y="1493"/>
                </a:lnTo>
                <a:lnTo>
                  <a:pt x="1381" y="1493"/>
                </a:lnTo>
                <a:lnTo>
                  <a:pt x="1330" y="1414"/>
                </a:lnTo>
                <a:lnTo>
                  <a:pt x="1273" y="1324"/>
                </a:lnTo>
                <a:lnTo>
                  <a:pt x="1273" y="1324"/>
                </a:lnTo>
                <a:lnTo>
                  <a:pt x="1261" y="1307"/>
                </a:lnTo>
                <a:lnTo>
                  <a:pt x="1241" y="1279"/>
                </a:lnTo>
                <a:lnTo>
                  <a:pt x="1222" y="1250"/>
                </a:lnTo>
                <a:lnTo>
                  <a:pt x="1215" y="1237"/>
                </a:lnTo>
                <a:lnTo>
                  <a:pt x="1210" y="1226"/>
                </a:lnTo>
                <a:lnTo>
                  <a:pt x="1210" y="1226"/>
                </a:lnTo>
                <a:lnTo>
                  <a:pt x="1204" y="1211"/>
                </a:lnTo>
                <a:lnTo>
                  <a:pt x="1200" y="1201"/>
                </a:lnTo>
                <a:lnTo>
                  <a:pt x="1184" y="1176"/>
                </a:lnTo>
                <a:lnTo>
                  <a:pt x="1184" y="1176"/>
                </a:lnTo>
                <a:lnTo>
                  <a:pt x="1177" y="1164"/>
                </a:lnTo>
                <a:lnTo>
                  <a:pt x="1165" y="1149"/>
                </a:lnTo>
                <a:lnTo>
                  <a:pt x="1137" y="1116"/>
                </a:lnTo>
                <a:lnTo>
                  <a:pt x="1102" y="1077"/>
                </a:lnTo>
                <a:lnTo>
                  <a:pt x="1106" y="1059"/>
                </a:lnTo>
                <a:lnTo>
                  <a:pt x="1106" y="1059"/>
                </a:lnTo>
                <a:lnTo>
                  <a:pt x="1105" y="1054"/>
                </a:lnTo>
                <a:lnTo>
                  <a:pt x="1098" y="1041"/>
                </a:lnTo>
                <a:lnTo>
                  <a:pt x="1087" y="1024"/>
                </a:lnTo>
                <a:lnTo>
                  <a:pt x="1080" y="1015"/>
                </a:lnTo>
                <a:lnTo>
                  <a:pt x="1071" y="1007"/>
                </a:lnTo>
                <a:lnTo>
                  <a:pt x="1071" y="1007"/>
                </a:lnTo>
                <a:lnTo>
                  <a:pt x="1013" y="946"/>
                </a:lnTo>
                <a:lnTo>
                  <a:pt x="968" y="897"/>
                </a:lnTo>
                <a:lnTo>
                  <a:pt x="968" y="897"/>
                </a:lnTo>
                <a:lnTo>
                  <a:pt x="963" y="889"/>
                </a:lnTo>
                <a:lnTo>
                  <a:pt x="961" y="877"/>
                </a:lnTo>
                <a:lnTo>
                  <a:pt x="959" y="861"/>
                </a:lnTo>
                <a:lnTo>
                  <a:pt x="959" y="852"/>
                </a:lnTo>
                <a:lnTo>
                  <a:pt x="961" y="844"/>
                </a:lnTo>
                <a:lnTo>
                  <a:pt x="961" y="844"/>
                </a:lnTo>
                <a:lnTo>
                  <a:pt x="965" y="817"/>
                </a:lnTo>
                <a:lnTo>
                  <a:pt x="967" y="802"/>
                </a:lnTo>
                <a:lnTo>
                  <a:pt x="965" y="784"/>
                </a:lnTo>
                <a:lnTo>
                  <a:pt x="965" y="784"/>
                </a:lnTo>
                <a:lnTo>
                  <a:pt x="958" y="726"/>
                </a:lnTo>
                <a:lnTo>
                  <a:pt x="950" y="667"/>
                </a:lnTo>
                <a:lnTo>
                  <a:pt x="950" y="667"/>
                </a:lnTo>
                <a:lnTo>
                  <a:pt x="948" y="653"/>
                </a:lnTo>
                <a:lnTo>
                  <a:pt x="948" y="636"/>
                </a:lnTo>
                <a:lnTo>
                  <a:pt x="950" y="599"/>
                </a:lnTo>
                <a:lnTo>
                  <a:pt x="952" y="569"/>
                </a:lnTo>
                <a:lnTo>
                  <a:pt x="953" y="556"/>
                </a:lnTo>
                <a:lnTo>
                  <a:pt x="953" y="556"/>
                </a:lnTo>
                <a:lnTo>
                  <a:pt x="962" y="571"/>
                </a:lnTo>
                <a:lnTo>
                  <a:pt x="982" y="607"/>
                </a:lnTo>
                <a:lnTo>
                  <a:pt x="995" y="626"/>
                </a:lnTo>
                <a:lnTo>
                  <a:pt x="1006" y="642"/>
                </a:lnTo>
                <a:lnTo>
                  <a:pt x="1016" y="654"/>
                </a:lnTo>
                <a:lnTo>
                  <a:pt x="1021" y="659"/>
                </a:lnTo>
                <a:lnTo>
                  <a:pt x="1026" y="660"/>
                </a:lnTo>
                <a:lnTo>
                  <a:pt x="1026" y="660"/>
                </a:lnTo>
                <a:lnTo>
                  <a:pt x="1038" y="661"/>
                </a:lnTo>
                <a:lnTo>
                  <a:pt x="1047" y="663"/>
                </a:lnTo>
                <a:lnTo>
                  <a:pt x="1054" y="661"/>
                </a:lnTo>
                <a:lnTo>
                  <a:pt x="1054" y="661"/>
                </a:lnTo>
                <a:lnTo>
                  <a:pt x="1091" y="609"/>
                </a:lnTo>
                <a:lnTo>
                  <a:pt x="1120" y="569"/>
                </a:lnTo>
                <a:lnTo>
                  <a:pt x="1133" y="554"/>
                </a:lnTo>
                <a:lnTo>
                  <a:pt x="1142" y="543"/>
                </a:lnTo>
                <a:lnTo>
                  <a:pt x="1142" y="543"/>
                </a:lnTo>
                <a:lnTo>
                  <a:pt x="1150" y="536"/>
                </a:lnTo>
                <a:lnTo>
                  <a:pt x="1156" y="526"/>
                </a:lnTo>
                <a:lnTo>
                  <a:pt x="1170" y="506"/>
                </a:lnTo>
                <a:lnTo>
                  <a:pt x="1179" y="489"/>
                </a:lnTo>
                <a:lnTo>
                  <a:pt x="1183" y="481"/>
                </a:lnTo>
                <a:lnTo>
                  <a:pt x="1183" y="481"/>
                </a:lnTo>
                <a:lnTo>
                  <a:pt x="1199" y="477"/>
                </a:lnTo>
                <a:lnTo>
                  <a:pt x="1211" y="472"/>
                </a:lnTo>
                <a:lnTo>
                  <a:pt x="1218" y="468"/>
                </a:lnTo>
                <a:lnTo>
                  <a:pt x="1218" y="468"/>
                </a:lnTo>
                <a:lnTo>
                  <a:pt x="1224" y="460"/>
                </a:lnTo>
                <a:lnTo>
                  <a:pt x="1233" y="444"/>
                </a:lnTo>
                <a:lnTo>
                  <a:pt x="1245" y="423"/>
                </a:lnTo>
                <a:lnTo>
                  <a:pt x="1245" y="423"/>
                </a:lnTo>
                <a:lnTo>
                  <a:pt x="1244" y="417"/>
                </a:lnTo>
                <a:lnTo>
                  <a:pt x="1240" y="404"/>
                </a:lnTo>
                <a:lnTo>
                  <a:pt x="1238" y="395"/>
                </a:lnTo>
                <a:lnTo>
                  <a:pt x="1235" y="388"/>
                </a:lnTo>
                <a:lnTo>
                  <a:pt x="1232" y="380"/>
                </a:lnTo>
                <a:lnTo>
                  <a:pt x="1227" y="376"/>
                </a:lnTo>
                <a:lnTo>
                  <a:pt x="1227" y="376"/>
                </a:lnTo>
                <a:lnTo>
                  <a:pt x="1220" y="370"/>
                </a:lnTo>
                <a:lnTo>
                  <a:pt x="1215" y="366"/>
                </a:lnTo>
                <a:lnTo>
                  <a:pt x="1210" y="365"/>
                </a:lnTo>
                <a:lnTo>
                  <a:pt x="1204" y="363"/>
                </a:lnTo>
                <a:lnTo>
                  <a:pt x="1204" y="363"/>
                </a:lnTo>
                <a:lnTo>
                  <a:pt x="1201" y="362"/>
                </a:lnTo>
                <a:lnTo>
                  <a:pt x="1199" y="360"/>
                </a:lnTo>
                <a:lnTo>
                  <a:pt x="1195" y="355"/>
                </a:lnTo>
                <a:lnTo>
                  <a:pt x="1193" y="351"/>
                </a:lnTo>
                <a:lnTo>
                  <a:pt x="1190" y="350"/>
                </a:lnTo>
                <a:lnTo>
                  <a:pt x="1187" y="349"/>
                </a:lnTo>
                <a:lnTo>
                  <a:pt x="1183" y="349"/>
                </a:lnTo>
                <a:lnTo>
                  <a:pt x="1183" y="349"/>
                </a:lnTo>
                <a:lnTo>
                  <a:pt x="1175" y="352"/>
                </a:lnTo>
                <a:lnTo>
                  <a:pt x="1167" y="356"/>
                </a:lnTo>
                <a:lnTo>
                  <a:pt x="1162" y="360"/>
                </a:lnTo>
                <a:lnTo>
                  <a:pt x="1160" y="361"/>
                </a:lnTo>
                <a:lnTo>
                  <a:pt x="1160" y="363"/>
                </a:lnTo>
                <a:lnTo>
                  <a:pt x="1160" y="363"/>
                </a:lnTo>
                <a:lnTo>
                  <a:pt x="1159" y="366"/>
                </a:lnTo>
                <a:lnTo>
                  <a:pt x="1158" y="370"/>
                </a:lnTo>
                <a:lnTo>
                  <a:pt x="1150" y="379"/>
                </a:lnTo>
                <a:lnTo>
                  <a:pt x="1141" y="390"/>
                </a:lnTo>
                <a:lnTo>
                  <a:pt x="1141" y="422"/>
                </a:lnTo>
                <a:lnTo>
                  <a:pt x="1038" y="562"/>
                </a:lnTo>
                <a:lnTo>
                  <a:pt x="1024" y="536"/>
                </a:lnTo>
                <a:lnTo>
                  <a:pt x="1024" y="536"/>
                </a:lnTo>
                <a:lnTo>
                  <a:pt x="1026" y="530"/>
                </a:lnTo>
                <a:lnTo>
                  <a:pt x="1029" y="520"/>
                </a:lnTo>
                <a:lnTo>
                  <a:pt x="1029" y="520"/>
                </a:lnTo>
                <a:lnTo>
                  <a:pt x="1030" y="517"/>
                </a:lnTo>
                <a:lnTo>
                  <a:pt x="1029" y="512"/>
                </a:lnTo>
                <a:lnTo>
                  <a:pt x="1026" y="506"/>
                </a:lnTo>
                <a:lnTo>
                  <a:pt x="1020" y="497"/>
                </a:lnTo>
                <a:lnTo>
                  <a:pt x="1020" y="497"/>
                </a:lnTo>
                <a:lnTo>
                  <a:pt x="1006" y="480"/>
                </a:lnTo>
                <a:lnTo>
                  <a:pt x="982" y="453"/>
                </a:lnTo>
                <a:lnTo>
                  <a:pt x="951" y="417"/>
                </a:lnTo>
                <a:lnTo>
                  <a:pt x="951" y="417"/>
                </a:lnTo>
                <a:lnTo>
                  <a:pt x="934" y="387"/>
                </a:lnTo>
                <a:lnTo>
                  <a:pt x="920" y="365"/>
                </a:lnTo>
                <a:lnTo>
                  <a:pt x="912" y="355"/>
                </a:lnTo>
                <a:lnTo>
                  <a:pt x="877" y="337"/>
                </a:lnTo>
                <a:lnTo>
                  <a:pt x="836" y="325"/>
                </a:lnTo>
                <a:lnTo>
                  <a:pt x="824" y="294"/>
                </a:lnTo>
                <a:lnTo>
                  <a:pt x="824" y="294"/>
                </a:lnTo>
                <a:lnTo>
                  <a:pt x="828" y="294"/>
                </a:lnTo>
                <a:lnTo>
                  <a:pt x="838" y="290"/>
                </a:lnTo>
                <a:lnTo>
                  <a:pt x="843" y="288"/>
                </a:lnTo>
                <a:lnTo>
                  <a:pt x="847" y="284"/>
                </a:lnTo>
                <a:lnTo>
                  <a:pt x="851" y="281"/>
                </a:lnTo>
                <a:lnTo>
                  <a:pt x="855" y="277"/>
                </a:lnTo>
                <a:lnTo>
                  <a:pt x="855" y="277"/>
                </a:lnTo>
                <a:lnTo>
                  <a:pt x="858" y="269"/>
                </a:lnTo>
                <a:lnTo>
                  <a:pt x="861" y="260"/>
                </a:lnTo>
                <a:lnTo>
                  <a:pt x="862" y="253"/>
                </a:lnTo>
                <a:lnTo>
                  <a:pt x="861" y="249"/>
                </a:lnTo>
                <a:lnTo>
                  <a:pt x="860" y="247"/>
                </a:lnTo>
                <a:lnTo>
                  <a:pt x="860" y="247"/>
                </a:lnTo>
                <a:lnTo>
                  <a:pt x="857" y="243"/>
                </a:lnTo>
                <a:lnTo>
                  <a:pt x="856" y="238"/>
                </a:lnTo>
                <a:lnTo>
                  <a:pt x="854" y="226"/>
                </a:lnTo>
                <a:lnTo>
                  <a:pt x="851" y="211"/>
                </a:lnTo>
                <a:lnTo>
                  <a:pt x="851" y="211"/>
                </a:lnTo>
                <a:lnTo>
                  <a:pt x="849" y="187"/>
                </a:lnTo>
                <a:lnTo>
                  <a:pt x="849" y="187"/>
                </a:lnTo>
                <a:lnTo>
                  <a:pt x="847" y="181"/>
                </a:lnTo>
                <a:lnTo>
                  <a:pt x="843" y="172"/>
                </a:lnTo>
                <a:lnTo>
                  <a:pt x="839" y="164"/>
                </a:lnTo>
                <a:lnTo>
                  <a:pt x="836" y="159"/>
                </a:lnTo>
                <a:lnTo>
                  <a:pt x="836" y="159"/>
                </a:lnTo>
                <a:lnTo>
                  <a:pt x="839" y="145"/>
                </a:lnTo>
                <a:lnTo>
                  <a:pt x="839" y="136"/>
                </a:lnTo>
                <a:lnTo>
                  <a:pt x="839" y="131"/>
                </a:lnTo>
                <a:lnTo>
                  <a:pt x="838" y="126"/>
                </a:lnTo>
                <a:lnTo>
                  <a:pt x="838" y="126"/>
                </a:lnTo>
                <a:lnTo>
                  <a:pt x="832" y="102"/>
                </a:lnTo>
                <a:lnTo>
                  <a:pt x="828" y="85"/>
                </a:lnTo>
                <a:lnTo>
                  <a:pt x="828" y="85"/>
                </a:lnTo>
                <a:lnTo>
                  <a:pt x="832" y="73"/>
                </a:lnTo>
                <a:lnTo>
                  <a:pt x="835" y="65"/>
                </a:lnTo>
                <a:lnTo>
                  <a:pt x="836" y="59"/>
                </a:lnTo>
                <a:lnTo>
                  <a:pt x="836" y="42"/>
                </a:lnTo>
                <a:lnTo>
                  <a:pt x="812" y="35"/>
                </a:lnTo>
                <a:lnTo>
                  <a:pt x="789" y="3"/>
                </a:lnTo>
                <a:lnTo>
                  <a:pt x="789" y="3"/>
                </a:lnTo>
                <a:lnTo>
                  <a:pt x="784" y="1"/>
                </a:lnTo>
                <a:lnTo>
                  <a:pt x="779" y="1"/>
                </a:lnTo>
                <a:lnTo>
                  <a:pt x="778" y="2"/>
                </a:lnTo>
                <a:lnTo>
                  <a:pt x="777" y="3"/>
                </a:lnTo>
                <a:lnTo>
                  <a:pt x="777" y="3"/>
                </a:lnTo>
                <a:lnTo>
                  <a:pt x="773" y="5"/>
                </a:lnTo>
                <a:lnTo>
                  <a:pt x="768" y="5"/>
                </a:lnTo>
                <a:lnTo>
                  <a:pt x="755" y="5"/>
                </a:lnTo>
                <a:lnTo>
                  <a:pt x="736" y="1"/>
                </a:lnTo>
                <a:lnTo>
                  <a:pt x="736" y="1"/>
                </a:lnTo>
                <a:lnTo>
                  <a:pt x="716" y="0"/>
                </a:lnTo>
                <a:lnTo>
                  <a:pt x="701" y="0"/>
                </a:lnTo>
                <a:lnTo>
                  <a:pt x="695" y="0"/>
                </a:lnTo>
                <a:lnTo>
                  <a:pt x="692" y="1"/>
                </a:lnTo>
                <a:lnTo>
                  <a:pt x="692" y="1"/>
                </a:lnTo>
                <a:lnTo>
                  <a:pt x="687" y="2"/>
                </a:lnTo>
                <a:lnTo>
                  <a:pt x="684" y="3"/>
                </a:lnTo>
                <a:lnTo>
                  <a:pt x="682" y="5"/>
                </a:lnTo>
                <a:lnTo>
                  <a:pt x="676" y="11"/>
                </a:lnTo>
                <a:lnTo>
                  <a:pt x="656" y="30"/>
                </a:lnTo>
                <a:lnTo>
                  <a:pt x="656" y="30"/>
                </a:lnTo>
                <a:lnTo>
                  <a:pt x="652" y="34"/>
                </a:lnTo>
                <a:lnTo>
                  <a:pt x="647" y="36"/>
                </a:lnTo>
                <a:lnTo>
                  <a:pt x="642" y="40"/>
                </a:lnTo>
                <a:lnTo>
                  <a:pt x="637" y="44"/>
                </a:lnTo>
                <a:lnTo>
                  <a:pt x="637" y="44"/>
                </a:lnTo>
                <a:lnTo>
                  <a:pt x="630" y="50"/>
                </a:lnTo>
                <a:lnTo>
                  <a:pt x="629" y="53"/>
                </a:lnTo>
                <a:lnTo>
                  <a:pt x="627" y="58"/>
                </a:lnTo>
                <a:lnTo>
                  <a:pt x="627" y="58"/>
                </a:lnTo>
                <a:lnTo>
                  <a:pt x="627" y="70"/>
                </a:lnTo>
                <a:lnTo>
                  <a:pt x="626" y="75"/>
                </a:lnTo>
                <a:lnTo>
                  <a:pt x="625" y="79"/>
                </a:lnTo>
                <a:lnTo>
                  <a:pt x="625" y="79"/>
                </a:lnTo>
                <a:lnTo>
                  <a:pt x="618" y="85"/>
                </a:lnTo>
                <a:lnTo>
                  <a:pt x="607" y="95"/>
                </a:lnTo>
                <a:lnTo>
                  <a:pt x="592" y="106"/>
                </a:lnTo>
                <a:lnTo>
                  <a:pt x="579" y="125"/>
                </a:lnTo>
                <a:lnTo>
                  <a:pt x="607" y="126"/>
                </a:lnTo>
                <a:lnTo>
                  <a:pt x="607" y="126"/>
                </a:lnTo>
                <a:lnTo>
                  <a:pt x="608" y="132"/>
                </a:lnTo>
                <a:lnTo>
                  <a:pt x="608" y="138"/>
                </a:lnTo>
                <a:lnTo>
                  <a:pt x="607" y="142"/>
                </a:lnTo>
                <a:lnTo>
                  <a:pt x="607" y="142"/>
                </a:lnTo>
                <a:lnTo>
                  <a:pt x="604" y="148"/>
                </a:lnTo>
                <a:lnTo>
                  <a:pt x="603" y="153"/>
                </a:lnTo>
                <a:lnTo>
                  <a:pt x="602" y="160"/>
                </a:lnTo>
                <a:lnTo>
                  <a:pt x="621" y="159"/>
                </a:lnTo>
                <a:lnTo>
                  <a:pt x="621" y="159"/>
                </a:lnTo>
                <a:lnTo>
                  <a:pt x="618" y="168"/>
                </a:lnTo>
                <a:lnTo>
                  <a:pt x="613" y="176"/>
                </a:lnTo>
                <a:lnTo>
                  <a:pt x="611" y="179"/>
                </a:lnTo>
                <a:lnTo>
                  <a:pt x="608" y="181"/>
                </a:lnTo>
                <a:lnTo>
                  <a:pt x="608" y="181"/>
                </a:lnTo>
                <a:lnTo>
                  <a:pt x="594" y="191"/>
                </a:lnTo>
                <a:lnTo>
                  <a:pt x="586" y="196"/>
                </a:lnTo>
                <a:lnTo>
                  <a:pt x="586" y="196"/>
                </a:lnTo>
                <a:lnTo>
                  <a:pt x="602" y="194"/>
                </a:lnTo>
                <a:lnTo>
                  <a:pt x="613" y="196"/>
                </a:lnTo>
                <a:lnTo>
                  <a:pt x="616" y="197"/>
                </a:lnTo>
                <a:lnTo>
                  <a:pt x="618" y="199"/>
                </a:lnTo>
                <a:lnTo>
                  <a:pt x="618" y="199"/>
                </a:lnTo>
                <a:lnTo>
                  <a:pt x="618" y="202"/>
                </a:lnTo>
                <a:lnTo>
                  <a:pt x="620" y="204"/>
                </a:lnTo>
                <a:lnTo>
                  <a:pt x="627" y="209"/>
                </a:lnTo>
                <a:lnTo>
                  <a:pt x="635" y="214"/>
                </a:lnTo>
                <a:lnTo>
                  <a:pt x="636" y="216"/>
                </a:lnTo>
                <a:lnTo>
                  <a:pt x="637" y="219"/>
                </a:lnTo>
                <a:lnTo>
                  <a:pt x="637" y="219"/>
                </a:lnTo>
                <a:lnTo>
                  <a:pt x="635" y="224"/>
                </a:lnTo>
                <a:lnTo>
                  <a:pt x="632" y="227"/>
                </a:lnTo>
                <a:lnTo>
                  <a:pt x="627" y="233"/>
                </a:lnTo>
                <a:lnTo>
                  <a:pt x="627" y="233"/>
                </a:lnTo>
                <a:lnTo>
                  <a:pt x="633" y="237"/>
                </a:lnTo>
                <a:lnTo>
                  <a:pt x="637" y="241"/>
                </a:lnTo>
                <a:lnTo>
                  <a:pt x="642" y="242"/>
                </a:lnTo>
                <a:lnTo>
                  <a:pt x="642" y="242"/>
                </a:lnTo>
                <a:lnTo>
                  <a:pt x="658" y="239"/>
                </a:lnTo>
                <a:lnTo>
                  <a:pt x="670" y="238"/>
                </a:lnTo>
                <a:lnTo>
                  <a:pt x="661" y="253"/>
                </a:lnTo>
                <a:lnTo>
                  <a:pt x="681" y="259"/>
                </a:lnTo>
                <a:close/>
                <a:moveTo>
                  <a:pt x="1636" y="1251"/>
                </a:moveTo>
                <a:lnTo>
                  <a:pt x="1636" y="1251"/>
                </a:lnTo>
                <a:lnTo>
                  <a:pt x="1638" y="1260"/>
                </a:lnTo>
                <a:lnTo>
                  <a:pt x="1642" y="1268"/>
                </a:lnTo>
                <a:lnTo>
                  <a:pt x="1648" y="1276"/>
                </a:lnTo>
                <a:lnTo>
                  <a:pt x="1654" y="1283"/>
                </a:lnTo>
                <a:lnTo>
                  <a:pt x="1661" y="1289"/>
                </a:lnTo>
                <a:lnTo>
                  <a:pt x="1671" y="1295"/>
                </a:lnTo>
                <a:lnTo>
                  <a:pt x="1681" y="1300"/>
                </a:lnTo>
                <a:lnTo>
                  <a:pt x="1691" y="1305"/>
                </a:lnTo>
                <a:lnTo>
                  <a:pt x="1704" y="1308"/>
                </a:lnTo>
                <a:lnTo>
                  <a:pt x="1717" y="1312"/>
                </a:lnTo>
                <a:lnTo>
                  <a:pt x="1730" y="1315"/>
                </a:lnTo>
                <a:lnTo>
                  <a:pt x="1745" y="1316"/>
                </a:lnTo>
                <a:lnTo>
                  <a:pt x="1760" y="1316"/>
                </a:lnTo>
                <a:lnTo>
                  <a:pt x="1775" y="1316"/>
                </a:lnTo>
                <a:lnTo>
                  <a:pt x="1791" y="1315"/>
                </a:lnTo>
                <a:lnTo>
                  <a:pt x="1807" y="1313"/>
                </a:lnTo>
                <a:lnTo>
                  <a:pt x="1807" y="1313"/>
                </a:lnTo>
                <a:lnTo>
                  <a:pt x="1823" y="1310"/>
                </a:lnTo>
                <a:lnTo>
                  <a:pt x="1839" y="1306"/>
                </a:lnTo>
                <a:lnTo>
                  <a:pt x="1853" y="1301"/>
                </a:lnTo>
                <a:lnTo>
                  <a:pt x="1867" y="1296"/>
                </a:lnTo>
                <a:lnTo>
                  <a:pt x="1880" y="1290"/>
                </a:lnTo>
                <a:lnTo>
                  <a:pt x="1892" y="1284"/>
                </a:lnTo>
                <a:lnTo>
                  <a:pt x="1903" y="1277"/>
                </a:lnTo>
                <a:lnTo>
                  <a:pt x="1914" y="1270"/>
                </a:lnTo>
                <a:lnTo>
                  <a:pt x="1923" y="1262"/>
                </a:lnTo>
                <a:lnTo>
                  <a:pt x="1931" y="1254"/>
                </a:lnTo>
                <a:lnTo>
                  <a:pt x="1937" y="1246"/>
                </a:lnTo>
                <a:lnTo>
                  <a:pt x="1943" y="1237"/>
                </a:lnTo>
                <a:lnTo>
                  <a:pt x="1947" y="1228"/>
                </a:lnTo>
                <a:lnTo>
                  <a:pt x="1949" y="1220"/>
                </a:lnTo>
                <a:lnTo>
                  <a:pt x="1950" y="1211"/>
                </a:lnTo>
                <a:lnTo>
                  <a:pt x="1950" y="1201"/>
                </a:lnTo>
                <a:lnTo>
                  <a:pt x="1950" y="1201"/>
                </a:lnTo>
                <a:lnTo>
                  <a:pt x="1948" y="1193"/>
                </a:lnTo>
                <a:lnTo>
                  <a:pt x="1944" y="1184"/>
                </a:lnTo>
                <a:lnTo>
                  <a:pt x="1938" y="1177"/>
                </a:lnTo>
                <a:lnTo>
                  <a:pt x="1932" y="1170"/>
                </a:lnTo>
                <a:lnTo>
                  <a:pt x="1925" y="1164"/>
                </a:lnTo>
                <a:lnTo>
                  <a:pt x="1915" y="1158"/>
                </a:lnTo>
                <a:lnTo>
                  <a:pt x="1905" y="1152"/>
                </a:lnTo>
                <a:lnTo>
                  <a:pt x="1895" y="1148"/>
                </a:lnTo>
                <a:lnTo>
                  <a:pt x="1882" y="1144"/>
                </a:lnTo>
                <a:lnTo>
                  <a:pt x="1869" y="1141"/>
                </a:lnTo>
                <a:lnTo>
                  <a:pt x="1856" y="1138"/>
                </a:lnTo>
                <a:lnTo>
                  <a:pt x="1841" y="1137"/>
                </a:lnTo>
                <a:lnTo>
                  <a:pt x="1826" y="1136"/>
                </a:lnTo>
                <a:lnTo>
                  <a:pt x="1811" y="1137"/>
                </a:lnTo>
                <a:lnTo>
                  <a:pt x="1795" y="1138"/>
                </a:lnTo>
                <a:lnTo>
                  <a:pt x="1779" y="1139"/>
                </a:lnTo>
                <a:lnTo>
                  <a:pt x="1779" y="1139"/>
                </a:lnTo>
                <a:lnTo>
                  <a:pt x="1763" y="1143"/>
                </a:lnTo>
                <a:lnTo>
                  <a:pt x="1747" y="1147"/>
                </a:lnTo>
                <a:lnTo>
                  <a:pt x="1733" y="1152"/>
                </a:lnTo>
                <a:lnTo>
                  <a:pt x="1719" y="1156"/>
                </a:lnTo>
                <a:lnTo>
                  <a:pt x="1706" y="1162"/>
                </a:lnTo>
                <a:lnTo>
                  <a:pt x="1694" y="1169"/>
                </a:lnTo>
                <a:lnTo>
                  <a:pt x="1683" y="1175"/>
                </a:lnTo>
                <a:lnTo>
                  <a:pt x="1672" y="1183"/>
                </a:lnTo>
                <a:lnTo>
                  <a:pt x="1663" y="1190"/>
                </a:lnTo>
                <a:lnTo>
                  <a:pt x="1655" y="1199"/>
                </a:lnTo>
                <a:lnTo>
                  <a:pt x="1649" y="1206"/>
                </a:lnTo>
                <a:lnTo>
                  <a:pt x="1643" y="1215"/>
                </a:lnTo>
                <a:lnTo>
                  <a:pt x="1639" y="1225"/>
                </a:lnTo>
                <a:lnTo>
                  <a:pt x="1637" y="1233"/>
                </a:lnTo>
                <a:lnTo>
                  <a:pt x="1636" y="1242"/>
                </a:lnTo>
                <a:lnTo>
                  <a:pt x="1636" y="1251"/>
                </a:lnTo>
                <a:lnTo>
                  <a:pt x="1636" y="1251"/>
                </a:lnTo>
                <a:close/>
              </a:path>
            </a:pathLst>
          </a:custGeom>
          <a:solidFill>
            <a:schemeClr val="tx1">
              <a:alpha val="50196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9" name="Freeform 16">
            <a:extLst>
              <a:ext uri="{FF2B5EF4-FFF2-40B4-BE49-F238E27FC236}">
                <a16:creationId xmlns:a16="http://schemas.microsoft.com/office/drawing/2014/main" id="{E3202B4D-CA88-401E-9B66-08C362D8D20B}"/>
              </a:ext>
            </a:extLst>
          </p:cNvPr>
          <p:cNvSpPr>
            <a:spLocks noEditPoints="1"/>
          </p:cNvSpPr>
          <p:nvPr/>
        </p:nvSpPr>
        <p:spPr bwMode="auto">
          <a:xfrm>
            <a:off x="2306316" y="5022114"/>
            <a:ext cx="2821571" cy="2667804"/>
          </a:xfrm>
          <a:custGeom>
            <a:avLst/>
            <a:gdLst>
              <a:gd name="T0" fmla="*/ 531 w 1523"/>
              <a:gd name="T1" fmla="*/ 214 h 1440"/>
              <a:gd name="T2" fmla="*/ 429 w 1523"/>
              <a:gd name="T3" fmla="*/ 185 h 1440"/>
              <a:gd name="T4" fmla="*/ 370 w 1523"/>
              <a:gd name="T5" fmla="*/ 178 h 1440"/>
              <a:gd name="T6" fmla="*/ 337 w 1523"/>
              <a:gd name="T7" fmla="*/ 234 h 1440"/>
              <a:gd name="T8" fmla="*/ 305 w 1523"/>
              <a:gd name="T9" fmla="*/ 234 h 1440"/>
              <a:gd name="T10" fmla="*/ 274 w 1523"/>
              <a:gd name="T11" fmla="*/ 279 h 1440"/>
              <a:gd name="T12" fmla="*/ 303 w 1523"/>
              <a:gd name="T13" fmla="*/ 322 h 1440"/>
              <a:gd name="T14" fmla="*/ 407 w 1523"/>
              <a:gd name="T15" fmla="*/ 382 h 1440"/>
              <a:gd name="T16" fmla="*/ 454 w 1523"/>
              <a:gd name="T17" fmla="*/ 437 h 1440"/>
              <a:gd name="T18" fmla="*/ 528 w 1523"/>
              <a:gd name="T19" fmla="*/ 471 h 1440"/>
              <a:gd name="T20" fmla="*/ 574 w 1523"/>
              <a:gd name="T21" fmla="*/ 465 h 1440"/>
              <a:gd name="T22" fmla="*/ 869 w 1523"/>
              <a:gd name="T23" fmla="*/ 741 h 1440"/>
              <a:gd name="T24" fmla="*/ 917 w 1523"/>
              <a:gd name="T25" fmla="*/ 1018 h 1440"/>
              <a:gd name="T26" fmla="*/ 958 w 1523"/>
              <a:gd name="T27" fmla="*/ 1050 h 1440"/>
              <a:gd name="T28" fmla="*/ 1215 w 1523"/>
              <a:gd name="T29" fmla="*/ 1218 h 1440"/>
              <a:gd name="T30" fmla="*/ 1304 w 1523"/>
              <a:gd name="T31" fmla="*/ 1271 h 1440"/>
              <a:gd name="T32" fmla="*/ 1304 w 1523"/>
              <a:gd name="T33" fmla="*/ 1295 h 1440"/>
              <a:gd name="T34" fmla="*/ 1357 w 1523"/>
              <a:gd name="T35" fmla="*/ 1398 h 1440"/>
              <a:gd name="T36" fmla="*/ 1396 w 1523"/>
              <a:gd name="T37" fmla="*/ 1439 h 1440"/>
              <a:gd name="T38" fmla="*/ 1417 w 1523"/>
              <a:gd name="T39" fmla="*/ 1374 h 1440"/>
              <a:gd name="T40" fmla="*/ 1425 w 1523"/>
              <a:gd name="T41" fmla="*/ 1282 h 1440"/>
              <a:gd name="T42" fmla="*/ 1400 w 1523"/>
              <a:gd name="T43" fmla="*/ 1238 h 1440"/>
              <a:gd name="T44" fmla="*/ 1340 w 1523"/>
              <a:gd name="T45" fmla="*/ 1193 h 1440"/>
              <a:gd name="T46" fmla="*/ 1085 w 1523"/>
              <a:gd name="T47" fmla="*/ 1014 h 1440"/>
              <a:gd name="T48" fmla="*/ 1104 w 1523"/>
              <a:gd name="T49" fmla="*/ 997 h 1440"/>
              <a:gd name="T50" fmla="*/ 1332 w 1523"/>
              <a:gd name="T51" fmla="*/ 1093 h 1440"/>
              <a:gd name="T52" fmla="*/ 1391 w 1523"/>
              <a:gd name="T53" fmla="*/ 1159 h 1440"/>
              <a:gd name="T54" fmla="*/ 1463 w 1523"/>
              <a:gd name="T55" fmla="*/ 1266 h 1440"/>
              <a:gd name="T56" fmla="*/ 1512 w 1523"/>
              <a:gd name="T57" fmla="*/ 1256 h 1440"/>
              <a:gd name="T58" fmla="*/ 1513 w 1523"/>
              <a:gd name="T59" fmla="*/ 1162 h 1440"/>
              <a:gd name="T60" fmla="*/ 1473 w 1523"/>
              <a:gd name="T61" fmla="*/ 1113 h 1440"/>
              <a:gd name="T62" fmla="*/ 1451 w 1523"/>
              <a:gd name="T63" fmla="*/ 1055 h 1440"/>
              <a:gd name="T64" fmla="*/ 1362 w 1523"/>
              <a:gd name="T65" fmla="*/ 864 h 1440"/>
              <a:gd name="T66" fmla="*/ 1304 w 1523"/>
              <a:gd name="T67" fmla="*/ 811 h 1440"/>
              <a:gd name="T68" fmla="*/ 1257 w 1523"/>
              <a:gd name="T69" fmla="*/ 761 h 1440"/>
              <a:gd name="T70" fmla="*/ 1209 w 1523"/>
              <a:gd name="T71" fmla="*/ 658 h 1440"/>
              <a:gd name="T72" fmla="*/ 959 w 1523"/>
              <a:gd name="T73" fmla="*/ 468 h 1440"/>
              <a:gd name="T74" fmla="*/ 891 w 1523"/>
              <a:gd name="T75" fmla="*/ 270 h 1440"/>
              <a:gd name="T76" fmla="*/ 855 w 1523"/>
              <a:gd name="T77" fmla="*/ 220 h 1440"/>
              <a:gd name="T78" fmla="*/ 675 w 1523"/>
              <a:gd name="T79" fmla="*/ 175 h 1440"/>
              <a:gd name="T80" fmla="*/ 725 w 1523"/>
              <a:gd name="T81" fmla="*/ 93 h 1440"/>
              <a:gd name="T82" fmla="*/ 669 w 1523"/>
              <a:gd name="T83" fmla="*/ 18 h 1440"/>
              <a:gd name="T84" fmla="*/ 603 w 1523"/>
              <a:gd name="T85" fmla="*/ 23 h 1440"/>
              <a:gd name="T86" fmla="*/ 586 w 1523"/>
              <a:gd name="T87" fmla="*/ 11 h 1440"/>
              <a:gd name="T88" fmla="*/ 564 w 1523"/>
              <a:gd name="T89" fmla="*/ 18 h 1440"/>
              <a:gd name="T90" fmla="*/ 525 w 1523"/>
              <a:gd name="T91" fmla="*/ 43 h 1440"/>
              <a:gd name="T92" fmla="*/ 482 w 1523"/>
              <a:gd name="T93" fmla="*/ 68 h 1440"/>
              <a:gd name="T94" fmla="*/ 485 w 1523"/>
              <a:gd name="T95" fmla="*/ 108 h 1440"/>
              <a:gd name="T96" fmla="*/ 469 w 1523"/>
              <a:gd name="T97" fmla="*/ 313 h 1440"/>
              <a:gd name="T98" fmla="*/ 462 w 1523"/>
              <a:gd name="T99" fmla="*/ 331 h 1440"/>
              <a:gd name="T100" fmla="*/ 0 w 1523"/>
              <a:gd name="T101" fmla="*/ 113 h 1440"/>
              <a:gd name="T102" fmla="*/ 34 w 1523"/>
              <a:gd name="T103" fmla="*/ 180 h 1440"/>
              <a:gd name="T104" fmla="*/ 118 w 1523"/>
              <a:gd name="T105" fmla="*/ 208 h 1440"/>
              <a:gd name="T106" fmla="*/ 193 w 1523"/>
              <a:gd name="T107" fmla="*/ 186 h 1440"/>
              <a:gd name="T108" fmla="*/ 236 w 1523"/>
              <a:gd name="T109" fmla="*/ 123 h 1440"/>
              <a:gd name="T110" fmla="*/ 216 w 1523"/>
              <a:gd name="T111" fmla="*/ 60 h 1440"/>
              <a:gd name="T112" fmla="*/ 142 w 1523"/>
              <a:gd name="T113" fmla="*/ 20 h 1440"/>
              <a:gd name="T114" fmla="*/ 62 w 1523"/>
              <a:gd name="T115" fmla="*/ 29 h 1440"/>
              <a:gd name="T116" fmla="*/ 5 w 1523"/>
              <a:gd name="T117" fmla="*/ 85 h 1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523" h="1440">
                <a:moveTo>
                  <a:pt x="509" y="138"/>
                </a:moveTo>
                <a:lnTo>
                  <a:pt x="509" y="138"/>
                </a:lnTo>
                <a:lnTo>
                  <a:pt x="514" y="155"/>
                </a:lnTo>
                <a:lnTo>
                  <a:pt x="517" y="168"/>
                </a:lnTo>
                <a:lnTo>
                  <a:pt x="519" y="176"/>
                </a:lnTo>
                <a:lnTo>
                  <a:pt x="519" y="176"/>
                </a:lnTo>
                <a:lnTo>
                  <a:pt x="527" y="197"/>
                </a:lnTo>
                <a:lnTo>
                  <a:pt x="531" y="214"/>
                </a:lnTo>
                <a:lnTo>
                  <a:pt x="531" y="214"/>
                </a:lnTo>
                <a:lnTo>
                  <a:pt x="491" y="206"/>
                </a:lnTo>
                <a:lnTo>
                  <a:pt x="462" y="200"/>
                </a:lnTo>
                <a:lnTo>
                  <a:pt x="445" y="197"/>
                </a:lnTo>
                <a:lnTo>
                  <a:pt x="445" y="197"/>
                </a:lnTo>
                <a:lnTo>
                  <a:pt x="441" y="196"/>
                </a:lnTo>
                <a:lnTo>
                  <a:pt x="437" y="191"/>
                </a:lnTo>
                <a:lnTo>
                  <a:pt x="429" y="185"/>
                </a:lnTo>
                <a:lnTo>
                  <a:pt x="421" y="178"/>
                </a:lnTo>
                <a:lnTo>
                  <a:pt x="411" y="173"/>
                </a:lnTo>
                <a:lnTo>
                  <a:pt x="405" y="172"/>
                </a:lnTo>
                <a:lnTo>
                  <a:pt x="399" y="170"/>
                </a:lnTo>
                <a:lnTo>
                  <a:pt x="392" y="170"/>
                </a:lnTo>
                <a:lnTo>
                  <a:pt x="385" y="172"/>
                </a:lnTo>
                <a:lnTo>
                  <a:pt x="377" y="174"/>
                </a:lnTo>
                <a:lnTo>
                  <a:pt x="370" y="178"/>
                </a:lnTo>
                <a:lnTo>
                  <a:pt x="370" y="178"/>
                </a:lnTo>
                <a:lnTo>
                  <a:pt x="357" y="186"/>
                </a:lnTo>
                <a:lnTo>
                  <a:pt x="349" y="196"/>
                </a:lnTo>
                <a:lnTo>
                  <a:pt x="344" y="206"/>
                </a:lnTo>
                <a:lnTo>
                  <a:pt x="339" y="214"/>
                </a:lnTo>
                <a:lnTo>
                  <a:pt x="338" y="221"/>
                </a:lnTo>
                <a:lnTo>
                  <a:pt x="337" y="229"/>
                </a:lnTo>
                <a:lnTo>
                  <a:pt x="337" y="234"/>
                </a:lnTo>
                <a:lnTo>
                  <a:pt x="337" y="234"/>
                </a:lnTo>
                <a:lnTo>
                  <a:pt x="334" y="232"/>
                </a:lnTo>
                <a:lnTo>
                  <a:pt x="326" y="231"/>
                </a:lnTo>
                <a:lnTo>
                  <a:pt x="321" y="230"/>
                </a:lnTo>
                <a:lnTo>
                  <a:pt x="316" y="230"/>
                </a:lnTo>
                <a:lnTo>
                  <a:pt x="311" y="231"/>
                </a:lnTo>
                <a:lnTo>
                  <a:pt x="305" y="234"/>
                </a:lnTo>
                <a:lnTo>
                  <a:pt x="305" y="234"/>
                </a:lnTo>
                <a:lnTo>
                  <a:pt x="295" y="240"/>
                </a:lnTo>
                <a:lnTo>
                  <a:pt x="286" y="246"/>
                </a:lnTo>
                <a:lnTo>
                  <a:pt x="282" y="249"/>
                </a:lnTo>
                <a:lnTo>
                  <a:pt x="278" y="253"/>
                </a:lnTo>
                <a:lnTo>
                  <a:pt x="276" y="259"/>
                </a:lnTo>
                <a:lnTo>
                  <a:pt x="275" y="265"/>
                </a:lnTo>
                <a:lnTo>
                  <a:pt x="275" y="265"/>
                </a:lnTo>
                <a:lnTo>
                  <a:pt x="274" y="279"/>
                </a:lnTo>
                <a:lnTo>
                  <a:pt x="274" y="291"/>
                </a:lnTo>
                <a:lnTo>
                  <a:pt x="275" y="297"/>
                </a:lnTo>
                <a:lnTo>
                  <a:pt x="277" y="302"/>
                </a:lnTo>
                <a:lnTo>
                  <a:pt x="281" y="307"/>
                </a:lnTo>
                <a:lnTo>
                  <a:pt x="286" y="311"/>
                </a:lnTo>
                <a:lnTo>
                  <a:pt x="286" y="311"/>
                </a:lnTo>
                <a:lnTo>
                  <a:pt x="294" y="318"/>
                </a:lnTo>
                <a:lnTo>
                  <a:pt x="303" y="322"/>
                </a:lnTo>
                <a:lnTo>
                  <a:pt x="312" y="325"/>
                </a:lnTo>
                <a:lnTo>
                  <a:pt x="323" y="325"/>
                </a:lnTo>
                <a:lnTo>
                  <a:pt x="323" y="325"/>
                </a:lnTo>
                <a:lnTo>
                  <a:pt x="337" y="326"/>
                </a:lnTo>
                <a:lnTo>
                  <a:pt x="353" y="328"/>
                </a:lnTo>
                <a:lnTo>
                  <a:pt x="370" y="333"/>
                </a:lnTo>
                <a:lnTo>
                  <a:pt x="407" y="382"/>
                </a:lnTo>
                <a:lnTo>
                  <a:pt x="407" y="382"/>
                </a:lnTo>
                <a:lnTo>
                  <a:pt x="409" y="386"/>
                </a:lnTo>
                <a:lnTo>
                  <a:pt x="413" y="395"/>
                </a:lnTo>
                <a:lnTo>
                  <a:pt x="418" y="403"/>
                </a:lnTo>
                <a:lnTo>
                  <a:pt x="424" y="411"/>
                </a:lnTo>
                <a:lnTo>
                  <a:pt x="433" y="420"/>
                </a:lnTo>
                <a:lnTo>
                  <a:pt x="443" y="428"/>
                </a:lnTo>
                <a:lnTo>
                  <a:pt x="443" y="428"/>
                </a:lnTo>
                <a:lnTo>
                  <a:pt x="454" y="437"/>
                </a:lnTo>
                <a:lnTo>
                  <a:pt x="463" y="442"/>
                </a:lnTo>
                <a:lnTo>
                  <a:pt x="472" y="445"/>
                </a:lnTo>
                <a:lnTo>
                  <a:pt x="480" y="448"/>
                </a:lnTo>
                <a:lnTo>
                  <a:pt x="490" y="450"/>
                </a:lnTo>
                <a:lnTo>
                  <a:pt x="495" y="450"/>
                </a:lnTo>
                <a:lnTo>
                  <a:pt x="522" y="474"/>
                </a:lnTo>
                <a:lnTo>
                  <a:pt x="522" y="474"/>
                </a:lnTo>
                <a:lnTo>
                  <a:pt x="528" y="471"/>
                </a:lnTo>
                <a:lnTo>
                  <a:pt x="540" y="463"/>
                </a:lnTo>
                <a:lnTo>
                  <a:pt x="547" y="460"/>
                </a:lnTo>
                <a:lnTo>
                  <a:pt x="554" y="457"/>
                </a:lnTo>
                <a:lnTo>
                  <a:pt x="561" y="456"/>
                </a:lnTo>
                <a:lnTo>
                  <a:pt x="563" y="457"/>
                </a:lnTo>
                <a:lnTo>
                  <a:pt x="565" y="459"/>
                </a:lnTo>
                <a:lnTo>
                  <a:pt x="565" y="459"/>
                </a:lnTo>
                <a:lnTo>
                  <a:pt x="574" y="465"/>
                </a:lnTo>
                <a:lnTo>
                  <a:pt x="592" y="477"/>
                </a:lnTo>
                <a:lnTo>
                  <a:pt x="644" y="508"/>
                </a:lnTo>
                <a:lnTo>
                  <a:pt x="717" y="553"/>
                </a:lnTo>
                <a:lnTo>
                  <a:pt x="733" y="611"/>
                </a:lnTo>
                <a:lnTo>
                  <a:pt x="764" y="629"/>
                </a:lnTo>
                <a:lnTo>
                  <a:pt x="821" y="651"/>
                </a:lnTo>
                <a:lnTo>
                  <a:pt x="832" y="699"/>
                </a:lnTo>
                <a:lnTo>
                  <a:pt x="869" y="741"/>
                </a:lnTo>
                <a:lnTo>
                  <a:pt x="869" y="741"/>
                </a:lnTo>
                <a:lnTo>
                  <a:pt x="888" y="887"/>
                </a:lnTo>
                <a:lnTo>
                  <a:pt x="900" y="986"/>
                </a:lnTo>
                <a:lnTo>
                  <a:pt x="905" y="1018"/>
                </a:lnTo>
                <a:lnTo>
                  <a:pt x="907" y="1029"/>
                </a:lnTo>
                <a:lnTo>
                  <a:pt x="907" y="1029"/>
                </a:lnTo>
                <a:lnTo>
                  <a:pt x="911" y="1024"/>
                </a:lnTo>
                <a:lnTo>
                  <a:pt x="917" y="1018"/>
                </a:lnTo>
                <a:lnTo>
                  <a:pt x="919" y="1017"/>
                </a:lnTo>
                <a:lnTo>
                  <a:pt x="922" y="1017"/>
                </a:lnTo>
                <a:lnTo>
                  <a:pt x="923" y="1018"/>
                </a:lnTo>
                <a:lnTo>
                  <a:pt x="924" y="1020"/>
                </a:lnTo>
                <a:lnTo>
                  <a:pt x="924" y="1020"/>
                </a:lnTo>
                <a:lnTo>
                  <a:pt x="927" y="1024"/>
                </a:lnTo>
                <a:lnTo>
                  <a:pt x="933" y="1030"/>
                </a:lnTo>
                <a:lnTo>
                  <a:pt x="958" y="1050"/>
                </a:lnTo>
                <a:lnTo>
                  <a:pt x="995" y="1074"/>
                </a:lnTo>
                <a:lnTo>
                  <a:pt x="1037" y="1103"/>
                </a:lnTo>
                <a:lnTo>
                  <a:pt x="1120" y="1158"/>
                </a:lnTo>
                <a:lnTo>
                  <a:pt x="1169" y="1192"/>
                </a:lnTo>
                <a:lnTo>
                  <a:pt x="1169" y="1192"/>
                </a:lnTo>
                <a:lnTo>
                  <a:pt x="1178" y="1198"/>
                </a:lnTo>
                <a:lnTo>
                  <a:pt x="1189" y="1205"/>
                </a:lnTo>
                <a:lnTo>
                  <a:pt x="1215" y="1218"/>
                </a:lnTo>
                <a:lnTo>
                  <a:pt x="1239" y="1230"/>
                </a:lnTo>
                <a:lnTo>
                  <a:pt x="1250" y="1237"/>
                </a:lnTo>
                <a:lnTo>
                  <a:pt x="1261" y="1243"/>
                </a:lnTo>
                <a:lnTo>
                  <a:pt x="1261" y="1243"/>
                </a:lnTo>
                <a:lnTo>
                  <a:pt x="1278" y="1255"/>
                </a:lnTo>
                <a:lnTo>
                  <a:pt x="1291" y="1264"/>
                </a:lnTo>
                <a:lnTo>
                  <a:pt x="1304" y="1271"/>
                </a:lnTo>
                <a:lnTo>
                  <a:pt x="1304" y="1271"/>
                </a:lnTo>
                <a:lnTo>
                  <a:pt x="1301" y="1271"/>
                </a:lnTo>
                <a:lnTo>
                  <a:pt x="1299" y="1272"/>
                </a:lnTo>
                <a:lnTo>
                  <a:pt x="1296" y="1273"/>
                </a:lnTo>
                <a:lnTo>
                  <a:pt x="1295" y="1276"/>
                </a:lnTo>
                <a:lnTo>
                  <a:pt x="1295" y="1281"/>
                </a:lnTo>
                <a:lnTo>
                  <a:pt x="1298" y="1287"/>
                </a:lnTo>
                <a:lnTo>
                  <a:pt x="1304" y="1295"/>
                </a:lnTo>
                <a:lnTo>
                  <a:pt x="1304" y="1295"/>
                </a:lnTo>
                <a:lnTo>
                  <a:pt x="1319" y="1314"/>
                </a:lnTo>
                <a:lnTo>
                  <a:pt x="1333" y="1332"/>
                </a:lnTo>
                <a:lnTo>
                  <a:pt x="1343" y="1349"/>
                </a:lnTo>
                <a:lnTo>
                  <a:pt x="1346" y="1356"/>
                </a:lnTo>
                <a:lnTo>
                  <a:pt x="1347" y="1363"/>
                </a:lnTo>
                <a:lnTo>
                  <a:pt x="1347" y="1363"/>
                </a:lnTo>
                <a:lnTo>
                  <a:pt x="1352" y="1383"/>
                </a:lnTo>
                <a:lnTo>
                  <a:pt x="1357" y="1398"/>
                </a:lnTo>
                <a:lnTo>
                  <a:pt x="1363" y="1411"/>
                </a:lnTo>
                <a:lnTo>
                  <a:pt x="1369" y="1424"/>
                </a:lnTo>
                <a:lnTo>
                  <a:pt x="1374" y="1429"/>
                </a:lnTo>
                <a:lnTo>
                  <a:pt x="1378" y="1434"/>
                </a:lnTo>
                <a:lnTo>
                  <a:pt x="1383" y="1438"/>
                </a:lnTo>
                <a:lnTo>
                  <a:pt x="1386" y="1440"/>
                </a:lnTo>
                <a:lnTo>
                  <a:pt x="1391" y="1440"/>
                </a:lnTo>
                <a:lnTo>
                  <a:pt x="1396" y="1439"/>
                </a:lnTo>
                <a:lnTo>
                  <a:pt x="1396" y="1439"/>
                </a:lnTo>
                <a:lnTo>
                  <a:pt x="1401" y="1436"/>
                </a:lnTo>
                <a:lnTo>
                  <a:pt x="1405" y="1433"/>
                </a:lnTo>
                <a:lnTo>
                  <a:pt x="1408" y="1427"/>
                </a:lnTo>
                <a:lnTo>
                  <a:pt x="1411" y="1422"/>
                </a:lnTo>
                <a:lnTo>
                  <a:pt x="1414" y="1407"/>
                </a:lnTo>
                <a:lnTo>
                  <a:pt x="1417" y="1391"/>
                </a:lnTo>
                <a:lnTo>
                  <a:pt x="1417" y="1374"/>
                </a:lnTo>
                <a:lnTo>
                  <a:pt x="1418" y="1359"/>
                </a:lnTo>
                <a:lnTo>
                  <a:pt x="1418" y="1344"/>
                </a:lnTo>
                <a:lnTo>
                  <a:pt x="1418" y="1333"/>
                </a:lnTo>
                <a:lnTo>
                  <a:pt x="1418" y="1333"/>
                </a:lnTo>
                <a:lnTo>
                  <a:pt x="1420" y="1317"/>
                </a:lnTo>
                <a:lnTo>
                  <a:pt x="1424" y="1303"/>
                </a:lnTo>
                <a:lnTo>
                  <a:pt x="1425" y="1289"/>
                </a:lnTo>
                <a:lnTo>
                  <a:pt x="1425" y="1282"/>
                </a:lnTo>
                <a:lnTo>
                  <a:pt x="1424" y="1273"/>
                </a:lnTo>
                <a:lnTo>
                  <a:pt x="1424" y="1273"/>
                </a:lnTo>
                <a:lnTo>
                  <a:pt x="1422" y="1265"/>
                </a:lnTo>
                <a:lnTo>
                  <a:pt x="1418" y="1258"/>
                </a:lnTo>
                <a:lnTo>
                  <a:pt x="1413" y="1252"/>
                </a:lnTo>
                <a:lnTo>
                  <a:pt x="1409" y="1247"/>
                </a:lnTo>
                <a:lnTo>
                  <a:pt x="1402" y="1239"/>
                </a:lnTo>
                <a:lnTo>
                  <a:pt x="1400" y="1238"/>
                </a:lnTo>
                <a:lnTo>
                  <a:pt x="1400" y="1238"/>
                </a:lnTo>
                <a:lnTo>
                  <a:pt x="1386" y="1235"/>
                </a:lnTo>
                <a:lnTo>
                  <a:pt x="1378" y="1231"/>
                </a:lnTo>
                <a:lnTo>
                  <a:pt x="1374" y="1228"/>
                </a:lnTo>
                <a:lnTo>
                  <a:pt x="1372" y="1227"/>
                </a:lnTo>
                <a:lnTo>
                  <a:pt x="1372" y="1227"/>
                </a:lnTo>
                <a:lnTo>
                  <a:pt x="1361" y="1215"/>
                </a:lnTo>
                <a:lnTo>
                  <a:pt x="1340" y="1193"/>
                </a:lnTo>
                <a:lnTo>
                  <a:pt x="1310" y="1164"/>
                </a:lnTo>
                <a:lnTo>
                  <a:pt x="1122" y="1064"/>
                </a:lnTo>
                <a:lnTo>
                  <a:pt x="1122" y="1064"/>
                </a:lnTo>
                <a:lnTo>
                  <a:pt x="1113" y="1053"/>
                </a:lnTo>
                <a:lnTo>
                  <a:pt x="1104" y="1044"/>
                </a:lnTo>
                <a:lnTo>
                  <a:pt x="1094" y="1031"/>
                </a:lnTo>
                <a:lnTo>
                  <a:pt x="1087" y="1019"/>
                </a:lnTo>
                <a:lnTo>
                  <a:pt x="1085" y="1014"/>
                </a:lnTo>
                <a:lnTo>
                  <a:pt x="1084" y="1010"/>
                </a:lnTo>
                <a:lnTo>
                  <a:pt x="1082" y="1005"/>
                </a:lnTo>
                <a:lnTo>
                  <a:pt x="1084" y="1001"/>
                </a:lnTo>
                <a:lnTo>
                  <a:pt x="1087" y="1000"/>
                </a:lnTo>
                <a:lnTo>
                  <a:pt x="1092" y="999"/>
                </a:lnTo>
                <a:lnTo>
                  <a:pt x="1092" y="999"/>
                </a:lnTo>
                <a:lnTo>
                  <a:pt x="1098" y="999"/>
                </a:lnTo>
                <a:lnTo>
                  <a:pt x="1104" y="997"/>
                </a:lnTo>
                <a:lnTo>
                  <a:pt x="1116" y="993"/>
                </a:lnTo>
                <a:lnTo>
                  <a:pt x="1129" y="986"/>
                </a:lnTo>
                <a:lnTo>
                  <a:pt x="1138" y="978"/>
                </a:lnTo>
                <a:lnTo>
                  <a:pt x="1147" y="971"/>
                </a:lnTo>
                <a:lnTo>
                  <a:pt x="1154" y="965"/>
                </a:lnTo>
                <a:lnTo>
                  <a:pt x="1160" y="958"/>
                </a:lnTo>
                <a:lnTo>
                  <a:pt x="1215" y="882"/>
                </a:lnTo>
                <a:lnTo>
                  <a:pt x="1332" y="1093"/>
                </a:lnTo>
                <a:lnTo>
                  <a:pt x="1332" y="1093"/>
                </a:lnTo>
                <a:lnTo>
                  <a:pt x="1340" y="1102"/>
                </a:lnTo>
                <a:lnTo>
                  <a:pt x="1361" y="1123"/>
                </a:lnTo>
                <a:lnTo>
                  <a:pt x="1381" y="1145"/>
                </a:lnTo>
                <a:lnTo>
                  <a:pt x="1389" y="1153"/>
                </a:lnTo>
                <a:lnTo>
                  <a:pt x="1390" y="1157"/>
                </a:lnTo>
                <a:lnTo>
                  <a:pt x="1391" y="1159"/>
                </a:lnTo>
                <a:lnTo>
                  <a:pt x="1391" y="1159"/>
                </a:lnTo>
                <a:lnTo>
                  <a:pt x="1394" y="1168"/>
                </a:lnTo>
                <a:lnTo>
                  <a:pt x="1401" y="1182"/>
                </a:lnTo>
                <a:lnTo>
                  <a:pt x="1411" y="1202"/>
                </a:lnTo>
                <a:lnTo>
                  <a:pt x="1424" y="1224"/>
                </a:lnTo>
                <a:lnTo>
                  <a:pt x="1439" y="1243"/>
                </a:lnTo>
                <a:lnTo>
                  <a:pt x="1447" y="1253"/>
                </a:lnTo>
                <a:lnTo>
                  <a:pt x="1456" y="1260"/>
                </a:lnTo>
                <a:lnTo>
                  <a:pt x="1463" y="1266"/>
                </a:lnTo>
                <a:lnTo>
                  <a:pt x="1471" y="1271"/>
                </a:lnTo>
                <a:lnTo>
                  <a:pt x="1479" y="1273"/>
                </a:lnTo>
                <a:lnTo>
                  <a:pt x="1486" y="1273"/>
                </a:lnTo>
                <a:lnTo>
                  <a:pt x="1486" y="1273"/>
                </a:lnTo>
                <a:lnTo>
                  <a:pt x="1495" y="1271"/>
                </a:lnTo>
                <a:lnTo>
                  <a:pt x="1501" y="1267"/>
                </a:lnTo>
                <a:lnTo>
                  <a:pt x="1507" y="1263"/>
                </a:lnTo>
                <a:lnTo>
                  <a:pt x="1512" y="1256"/>
                </a:lnTo>
                <a:lnTo>
                  <a:pt x="1515" y="1249"/>
                </a:lnTo>
                <a:lnTo>
                  <a:pt x="1518" y="1242"/>
                </a:lnTo>
                <a:lnTo>
                  <a:pt x="1520" y="1233"/>
                </a:lnTo>
                <a:lnTo>
                  <a:pt x="1521" y="1225"/>
                </a:lnTo>
                <a:lnTo>
                  <a:pt x="1523" y="1208"/>
                </a:lnTo>
                <a:lnTo>
                  <a:pt x="1521" y="1191"/>
                </a:lnTo>
                <a:lnTo>
                  <a:pt x="1518" y="1175"/>
                </a:lnTo>
                <a:lnTo>
                  <a:pt x="1513" y="1162"/>
                </a:lnTo>
                <a:lnTo>
                  <a:pt x="1513" y="1162"/>
                </a:lnTo>
                <a:lnTo>
                  <a:pt x="1508" y="1152"/>
                </a:lnTo>
                <a:lnTo>
                  <a:pt x="1502" y="1142"/>
                </a:lnTo>
                <a:lnTo>
                  <a:pt x="1495" y="1135"/>
                </a:lnTo>
                <a:lnTo>
                  <a:pt x="1488" y="1129"/>
                </a:lnTo>
                <a:lnTo>
                  <a:pt x="1479" y="1119"/>
                </a:lnTo>
                <a:lnTo>
                  <a:pt x="1473" y="1113"/>
                </a:lnTo>
                <a:lnTo>
                  <a:pt x="1473" y="1113"/>
                </a:lnTo>
                <a:lnTo>
                  <a:pt x="1469" y="1109"/>
                </a:lnTo>
                <a:lnTo>
                  <a:pt x="1464" y="1104"/>
                </a:lnTo>
                <a:lnTo>
                  <a:pt x="1462" y="1100"/>
                </a:lnTo>
                <a:lnTo>
                  <a:pt x="1458" y="1092"/>
                </a:lnTo>
                <a:lnTo>
                  <a:pt x="1456" y="1083"/>
                </a:lnTo>
                <a:lnTo>
                  <a:pt x="1453" y="1069"/>
                </a:lnTo>
                <a:lnTo>
                  <a:pt x="1453" y="1069"/>
                </a:lnTo>
                <a:lnTo>
                  <a:pt x="1451" y="1055"/>
                </a:lnTo>
                <a:lnTo>
                  <a:pt x="1447" y="1039"/>
                </a:lnTo>
                <a:lnTo>
                  <a:pt x="1439" y="1011"/>
                </a:lnTo>
                <a:lnTo>
                  <a:pt x="1431" y="990"/>
                </a:lnTo>
                <a:lnTo>
                  <a:pt x="1426" y="980"/>
                </a:lnTo>
                <a:lnTo>
                  <a:pt x="1426" y="980"/>
                </a:lnTo>
                <a:lnTo>
                  <a:pt x="1396" y="922"/>
                </a:lnTo>
                <a:lnTo>
                  <a:pt x="1372" y="881"/>
                </a:lnTo>
                <a:lnTo>
                  <a:pt x="1362" y="864"/>
                </a:lnTo>
                <a:lnTo>
                  <a:pt x="1353" y="853"/>
                </a:lnTo>
                <a:lnTo>
                  <a:pt x="1353" y="853"/>
                </a:lnTo>
                <a:lnTo>
                  <a:pt x="1343" y="839"/>
                </a:lnTo>
                <a:lnTo>
                  <a:pt x="1335" y="832"/>
                </a:lnTo>
                <a:lnTo>
                  <a:pt x="1327" y="826"/>
                </a:lnTo>
                <a:lnTo>
                  <a:pt x="1312" y="816"/>
                </a:lnTo>
                <a:lnTo>
                  <a:pt x="1312" y="816"/>
                </a:lnTo>
                <a:lnTo>
                  <a:pt x="1304" y="811"/>
                </a:lnTo>
                <a:lnTo>
                  <a:pt x="1295" y="809"/>
                </a:lnTo>
                <a:lnTo>
                  <a:pt x="1282" y="803"/>
                </a:lnTo>
                <a:lnTo>
                  <a:pt x="1276" y="799"/>
                </a:lnTo>
                <a:lnTo>
                  <a:pt x="1270" y="794"/>
                </a:lnTo>
                <a:lnTo>
                  <a:pt x="1265" y="786"/>
                </a:lnTo>
                <a:lnTo>
                  <a:pt x="1261" y="774"/>
                </a:lnTo>
                <a:lnTo>
                  <a:pt x="1261" y="774"/>
                </a:lnTo>
                <a:lnTo>
                  <a:pt x="1257" y="761"/>
                </a:lnTo>
                <a:lnTo>
                  <a:pt x="1256" y="752"/>
                </a:lnTo>
                <a:lnTo>
                  <a:pt x="1256" y="740"/>
                </a:lnTo>
                <a:lnTo>
                  <a:pt x="1255" y="732"/>
                </a:lnTo>
                <a:lnTo>
                  <a:pt x="1253" y="725"/>
                </a:lnTo>
                <a:lnTo>
                  <a:pt x="1248" y="715"/>
                </a:lnTo>
                <a:lnTo>
                  <a:pt x="1239" y="703"/>
                </a:lnTo>
                <a:lnTo>
                  <a:pt x="1239" y="703"/>
                </a:lnTo>
                <a:lnTo>
                  <a:pt x="1209" y="658"/>
                </a:lnTo>
                <a:lnTo>
                  <a:pt x="1182" y="622"/>
                </a:lnTo>
                <a:lnTo>
                  <a:pt x="1182" y="622"/>
                </a:lnTo>
                <a:lnTo>
                  <a:pt x="1170" y="608"/>
                </a:lnTo>
                <a:lnTo>
                  <a:pt x="1154" y="591"/>
                </a:lnTo>
                <a:lnTo>
                  <a:pt x="1113" y="552"/>
                </a:lnTo>
                <a:lnTo>
                  <a:pt x="1076" y="521"/>
                </a:lnTo>
                <a:lnTo>
                  <a:pt x="1059" y="507"/>
                </a:lnTo>
                <a:lnTo>
                  <a:pt x="959" y="468"/>
                </a:lnTo>
                <a:lnTo>
                  <a:pt x="872" y="305"/>
                </a:lnTo>
                <a:lnTo>
                  <a:pt x="872" y="305"/>
                </a:lnTo>
                <a:lnTo>
                  <a:pt x="876" y="302"/>
                </a:lnTo>
                <a:lnTo>
                  <a:pt x="883" y="293"/>
                </a:lnTo>
                <a:lnTo>
                  <a:pt x="886" y="288"/>
                </a:lnTo>
                <a:lnTo>
                  <a:pt x="889" y="282"/>
                </a:lnTo>
                <a:lnTo>
                  <a:pt x="891" y="276"/>
                </a:lnTo>
                <a:lnTo>
                  <a:pt x="891" y="270"/>
                </a:lnTo>
                <a:lnTo>
                  <a:pt x="891" y="270"/>
                </a:lnTo>
                <a:lnTo>
                  <a:pt x="889" y="264"/>
                </a:lnTo>
                <a:lnTo>
                  <a:pt x="885" y="257"/>
                </a:lnTo>
                <a:lnTo>
                  <a:pt x="874" y="241"/>
                </a:lnTo>
                <a:lnTo>
                  <a:pt x="862" y="226"/>
                </a:lnTo>
                <a:lnTo>
                  <a:pt x="857" y="223"/>
                </a:lnTo>
                <a:lnTo>
                  <a:pt x="855" y="220"/>
                </a:lnTo>
                <a:lnTo>
                  <a:pt x="855" y="220"/>
                </a:lnTo>
                <a:lnTo>
                  <a:pt x="834" y="217"/>
                </a:lnTo>
                <a:lnTo>
                  <a:pt x="794" y="207"/>
                </a:lnTo>
                <a:lnTo>
                  <a:pt x="736" y="192"/>
                </a:lnTo>
                <a:lnTo>
                  <a:pt x="696" y="192"/>
                </a:lnTo>
                <a:lnTo>
                  <a:pt x="696" y="192"/>
                </a:lnTo>
                <a:lnTo>
                  <a:pt x="685" y="184"/>
                </a:lnTo>
                <a:lnTo>
                  <a:pt x="677" y="178"/>
                </a:lnTo>
                <a:lnTo>
                  <a:pt x="675" y="175"/>
                </a:lnTo>
                <a:lnTo>
                  <a:pt x="674" y="173"/>
                </a:lnTo>
                <a:lnTo>
                  <a:pt x="674" y="173"/>
                </a:lnTo>
                <a:lnTo>
                  <a:pt x="676" y="162"/>
                </a:lnTo>
                <a:lnTo>
                  <a:pt x="681" y="144"/>
                </a:lnTo>
                <a:lnTo>
                  <a:pt x="687" y="118"/>
                </a:lnTo>
                <a:lnTo>
                  <a:pt x="726" y="96"/>
                </a:lnTo>
                <a:lnTo>
                  <a:pt x="726" y="96"/>
                </a:lnTo>
                <a:lnTo>
                  <a:pt x="725" y="93"/>
                </a:lnTo>
                <a:lnTo>
                  <a:pt x="725" y="83"/>
                </a:lnTo>
                <a:lnTo>
                  <a:pt x="724" y="78"/>
                </a:lnTo>
                <a:lnTo>
                  <a:pt x="721" y="74"/>
                </a:lnTo>
                <a:lnTo>
                  <a:pt x="719" y="71"/>
                </a:lnTo>
                <a:lnTo>
                  <a:pt x="715" y="69"/>
                </a:lnTo>
                <a:lnTo>
                  <a:pt x="694" y="65"/>
                </a:lnTo>
                <a:lnTo>
                  <a:pt x="685" y="26"/>
                </a:lnTo>
                <a:lnTo>
                  <a:pt x="669" y="18"/>
                </a:lnTo>
                <a:lnTo>
                  <a:pt x="669" y="18"/>
                </a:lnTo>
                <a:lnTo>
                  <a:pt x="668" y="18"/>
                </a:lnTo>
                <a:lnTo>
                  <a:pt x="659" y="18"/>
                </a:lnTo>
                <a:lnTo>
                  <a:pt x="659" y="18"/>
                </a:lnTo>
                <a:lnTo>
                  <a:pt x="642" y="16"/>
                </a:lnTo>
                <a:lnTo>
                  <a:pt x="630" y="13"/>
                </a:lnTo>
                <a:lnTo>
                  <a:pt x="630" y="13"/>
                </a:lnTo>
                <a:lnTo>
                  <a:pt x="603" y="23"/>
                </a:lnTo>
                <a:lnTo>
                  <a:pt x="603" y="23"/>
                </a:lnTo>
                <a:lnTo>
                  <a:pt x="604" y="11"/>
                </a:lnTo>
                <a:lnTo>
                  <a:pt x="606" y="3"/>
                </a:lnTo>
                <a:lnTo>
                  <a:pt x="606" y="0"/>
                </a:lnTo>
                <a:lnTo>
                  <a:pt x="604" y="0"/>
                </a:lnTo>
                <a:lnTo>
                  <a:pt x="604" y="0"/>
                </a:lnTo>
                <a:lnTo>
                  <a:pt x="593" y="6"/>
                </a:lnTo>
                <a:lnTo>
                  <a:pt x="586" y="11"/>
                </a:lnTo>
                <a:lnTo>
                  <a:pt x="579" y="17"/>
                </a:lnTo>
                <a:lnTo>
                  <a:pt x="579" y="17"/>
                </a:lnTo>
                <a:lnTo>
                  <a:pt x="575" y="18"/>
                </a:lnTo>
                <a:lnTo>
                  <a:pt x="573" y="20"/>
                </a:lnTo>
                <a:lnTo>
                  <a:pt x="568" y="20"/>
                </a:lnTo>
                <a:lnTo>
                  <a:pt x="565" y="18"/>
                </a:lnTo>
                <a:lnTo>
                  <a:pt x="564" y="18"/>
                </a:lnTo>
                <a:lnTo>
                  <a:pt x="564" y="18"/>
                </a:lnTo>
                <a:lnTo>
                  <a:pt x="561" y="18"/>
                </a:lnTo>
                <a:lnTo>
                  <a:pt x="557" y="18"/>
                </a:lnTo>
                <a:lnTo>
                  <a:pt x="553" y="22"/>
                </a:lnTo>
                <a:lnTo>
                  <a:pt x="553" y="22"/>
                </a:lnTo>
                <a:lnTo>
                  <a:pt x="534" y="40"/>
                </a:lnTo>
                <a:lnTo>
                  <a:pt x="534" y="40"/>
                </a:lnTo>
                <a:lnTo>
                  <a:pt x="530" y="41"/>
                </a:lnTo>
                <a:lnTo>
                  <a:pt x="525" y="43"/>
                </a:lnTo>
                <a:lnTo>
                  <a:pt x="520" y="45"/>
                </a:lnTo>
                <a:lnTo>
                  <a:pt x="516" y="49"/>
                </a:lnTo>
                <a:lnTo>
                  <a:pt x="516" y="49"/>
                </a:lnTo>
                <a:lnTo>
                  <a:pt x="501" y="68"/>
                </a:lnTo>
                <a:lnTo>
                  <a:pt x="486" y="52"/>
                </a:lnTo>
                <a:lnTo>
                  <a:pt x="486" y="52"/>
                </a:lnTo>
                <a:lnTo>
                  <a:pt x="483" y="61"/>
                </a:lnTo>
                <a:lnTo>
                  <a:pt x="482" y="68"/>
                </a:lnTo>
                <a:lnTo>
                  <a:pt x="480" y="77"/>
                </a:lnTo>
                <a:lnTo>
                  <a:pt x="480" y="77"/>
                </a:lnTo>
                <a:lnTo>
                  <a:pt x="484" y="85"/>
                </a:lnTo>
                <a:lnTo>
                  <a:pt x="488" y="93"/>
                </a:lnTo>
                <a:lnTo>
                  <a:pt x="488" y="93"/>
                </a:lnTo>
                <a:lnTo>
                  <a:pt x="494" y="100"/>
                </a:lnTo>
                <a:lnTo>
                  <a:pt x="496" y="102"/>
                </a:lnTo>
                <a:lnTo>
                  <a:pt x="485" y="108"/>
                </a:lnTo>
                <a:lnTo>
                  <a:pt x="492" y="124"/>
                </a:lnTo>
                <a:lnTo>
                  <a:pt x="509" y="138"/>
                </a:lnTo>
                <a:close/>
                <a:moveTo>
                  <a:pt x="449" y="315"/>
                </a:moveTo>
                <a:lnTo>
                  <a:pt x="449" y="315"/>
                </a:lnTo>
                <a:lnTo>
                  <a:pt x="455" y="315"/>
                </a:lnTo>
                <a:lnTo>
                  <a:pt x="461" y="314"/>
                </a:lnTo>
                <a:lnTo>
                  <a:pt x="467" y="313"/>
                </a:lnTo>
                <a:lnTo>
                  <a:pt x="469" y="313"/>
                </a:lnTo>
                <a:lnTo>
                  <a:pt x="472" y="313"/>
                </a:lnTo>
                <a:lnTo>
                  <a:pt x="472" y="313"/>
                </a:lnTo>
                <a:lnTo>
                  <a:pt x="473" y="315"/>
                </a:lnTo>
                <a:lnTo>
                  <a:pt x="474" y="319"/>
                </a:lnTo>
                <a:lnTo>
                  <a:pt x="477" y="331"/>
                </a:lnTo>
                <a:lnTo>
                  <a:pt x="477" y="347"/>
                </a:lnTo>
                <a:lnTo>
                  <a:pt x="477" y="347"/>
                </a:lnTo>
                <a:lnTo>
                  <a:pt x="462" y="331"/>
                </a:lnTo>
                <a:lnTo>
                  <a:pt x="462" y="331"/>
                </a:lnTo>
                <a:lnTo>
                  <a:pt x="450" y="320"/>
                </a:lnTo>
                <a:lnTo>
                  <a:pt x="446" y="316"/>
                </a:lnTo>
                <a:lnTo>
                  <a:pt x="446" y="315"/>
                </a:lnTo>
                <a:lnTo>
                  <a:pt x="449" y="315"/>
                </a:lnTo>
                <a:lnTo>
                  <a:pt x="449" y="315"/>
                </a:lnTo>
                <a:close/>
                <a:moveTo>
                  <a:pt x="0" y="113"/>
                </a:moveTo>
                <a:lnTo>
                  <a:pt x="0" y="113"/>
                </a:lnTo>
                <a:lnTo>
                  <a:pt x="1" y="123"/>
                </a:lnTo>
                <a:lnTo>
                  <a:pt x="2" y="133"/>
                </a:lnTo>
                <a:lnTo>
                  <a:pt x="5" y="141"/>
                </a:lnTo>
                <a:lnTo>
                  <a:pt x="10" y="150"/>
                </a:lnTo>
                <a:lnTo>
                  <a:pt x="15" y="158"/>
                </a:lnTo>
                <a:lnTo>
                  <a:pt x="21" y="167"/>
                </a:lnTo>
                <a:lnTo>
                  <a:pt x="27" y="174"/>
                </a:lnTo>
                <a:lnTo>
                  <a:pt x="34" y="180"/>
                </a:lnTo>
                <a:lnTo>
                  <a:pt x="42" y="186"/>
                </a:lnTo>
                <a:lnTo>
                  <a:pt x="52" y="192"/>
                </a:lnTo>
                <a:lnTo>
                  <a:pt x="62" y="197"/>
                </a:lnTo>
                <a:lnTo>
                  <a:pt x="72" y="201"/>
                </a:lnTo>
                <a:lnTo>
                  <a:pt x="83" y="204"/>
                </a:lnTo>
                <a:lnTo>
                  <a:pt x="95" y="206"/>
                </a:lnTo>
                <a:lnTo>
                  <a:pt x="106" y="208"/>
                </a:lnTo>
                <a:lnTo>
                  <a:pt x="118" y="208"/>
                </a:lnTo>
                <a:lnTo>
                  <a:pt x="118" y="208"/>
                </a:lnTo>
                <a:lnTo>
                  <a:pt x="130" y="208"/>
                </a:lnTo>
                <a:lnTo>
                  <a:pt x="142" y="206"/>
                </a:lnTo>
                <a:lnTo>
                  <a:pt x="153" y="204"/>
                </a:lnTo>
                <a:lnTo>
                  <a:pt x="164" y="201"/>
                </a:lnTo>
                <a:lnTo>
                  <a:pt x="175" y="197"/>
                </a:lnTo>
                <a:lnTo>
                  <a:pt x="185" y="192"/>
                </a:lnTo>
                <a:lnTo>
                  <a:pt x="193" y="186"/>
                </a:lnTo>
                <a:lnTo>
                  <a:pt x="202" y="180"/>
                </a:lnTo>
                <a:lnTo>
                  <a:pt x="209" y="174"/>
                </a:lnTo>
                <a:lnTo>
                  <a:pt x="216" y="167"/>
                </a:lnTo>
                <a:lnTo>
                  <a:pt x="222" y="158"/>
                </a:lnTo>
                <a:lnTo>
                  <a:pt x="227" y="150"/>
                </a:lnTo>
                <a:lnTo>
                  <a:pt x="231" y="141"/>
                </a:lnTo>
                <a:lnTo>
                  <a:pt x="233" y="133"/>
                </a:lnTo>
                <a:lnTo>
                  <a:pt x="236" y="123"/>
                </a:lnTo>
                <a:lnTo>
                  <a:pt x="236" y="113"/>
                </a:lnTo>
                <a:lnTo>
                  <a:pt x="236" y="113"/>
                </a:lnTo>
                <a:lnTo>
                  <a:pt x="236" y="103"/>
                </a:lnTo>
                <a:lnTo>
                  <a:pt x="233" y="94"/>
                </a:lnTo>
                <a:lnTo>
                  <a:pt x="231" y="85"/>
                </a:lnTo>
                <a:lnTo>
                  <a:pt x="227" y="75"/>
                </a:lnTo>
                <a:lnTo>
                  <a:pt x="222" y="68"/>
                </a:lnTo>
                <a:lnTo>
                  <a:pt x="216" y="60"/>
                </a:lnTo>
                <a:lnTo>
                  <a:pt x="209" y="52"/>
                </a:lnTo>
                <a:lnTo>
                  <a:pt x="202" y="46"/>
                </a:lnTo>
                <a:lnTo>
                  <a:pt x="193" y="39"/>
                </a:lnTo>
                <a:lnTo>
                  <a:pt x="185" y="34"/>
                </a:lnTo>
                <a:lnTo>
                  <a:pt x="175" y="29"/>
                </a:lnTo>
                <a:lnTo>
                  <a:pt x="164" y="26"/>
                </a:lnTo>
                <a:lnTo>
                  <a:pt x="153" y="22"/>
                </a:lnTo>
                <a:lnTo>
                  <a:pt x="142" y="20"/>
                </a:lnTo>
                <a:lnTo>
                  <a:pt x="130" y="18"/>
                </a:lnTo>
                <a:lnTo>
                  <a:pt x="118" y="18"/>
                </a:lnTo>
                <a:lnTo>
                  <a:pt x="118" y="18"/>
                </a:lnTo>
                <a:lnTo>
                  <a:pt x="106" y="18"/>
                </a:lnTo>
                <a:lnTo>
                  <a:pt x="95" y="20"/>
                </a:lnTo>
                <a:lnTo>
                  <a:pt x="83" y="22"/>
                </a:lnTo>
                <a:lnTo>
                  <a:pt x="72" y="26"/>
                </a:lnTo>
                <a:lnTo>
                  <a:pt x="62" y="29"/>
                </a:lnTo>
                <a:lnTo>
                  <a:pt x="52" y="34"/>
                </a:lnTo>
                <a:lnTo>
                  <a:pt x="42" y="39"/>
                </a:lnTo>
                <a:lnTo>
                  <a:pt x="34" y="46"/>
                </a:lnTo>
                <a:lnTo>
                  <a:pt x="27" y="52"/>
                </a:lnTo>
                <a:lnTo>
                  <a:pt x="21" y="60"/>
                </a:lnTo>
                <a:lnTo>
                  <a:pt x="15" y="68"/>
                </a:lnTo>
                <a:lnTo>
                  <a:pt x="10" y="75"/>
                </a:lnTo>
                <a:lnTo>
                  <a:pt x="5" y="85"/>
                </a:lnTo>
                <a:lnTo>
                  <a:pt x="2" y="94"/>
                </a:lnTo>
                <a:lnTo>
                  <a:pt x="1" y="103"/>
                </a:lnTo>
                <a:lnTo>
                  <a:pt x="0" y="113"/>
                </a:lnTo>
                <a:lnTo>
                  <a:pt x="0" y="113"/>
                </a:lnTo>
                <a:close/>
              </a:path>
            </a:pathLst>
          </a:custGeom>
          <a:solidFill>
            <a:schemeClr val="tx1">
              <a:alpha val="50196"/>
            </a:scheme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93029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B64FDE56-C0FA-4965-B7D2-FF07641A4547}"/>
              </a:ext>
            </a:extLst>
          </p:cNvPr>
          <p:cNvSpPr/>
          <p:nvPr/>
        </p:nvSpPr>
        <p:spPr bwMode="auto">
          <a:xfrm>
            <a:off x="2199503" y="7327557"/>
            <a:ext cx="4485502" cy="2400859"/>
          </a:xfrm>
          <a:prstGeom prst="roundRect">
            <a:avLst>
              <a:gd name="adj" fmla="val 6122"/>
            </a:avLst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293797F7-1D21-4268-8A04-E4AE3DCFDC29}"/>
              </a:ext>
            </a:extLst>
          </p:cNvPr>
          <p:cNvSpPr/>
          <p:nvPr/>
        </p:nvSpPr>
        <p:spPr bwMode="auto">
          <a:xfrm>
            <a:off x="139656" y="145984"/>
            <a:ext cx="6578687" cy="4934015"/>
          </a:xfrm>
          <a:prstGeom prst="rect">
            <a:avLst/>
          </a:prstGeom>
          <a:solidFill>
            <a:schemeClr val="bg1"/>
          </a:solidFill>
          <a:ln w="9525">
            <a:solidFill>
              <a:schemeClr val="bg1">
                <a:lumMod val="75000"/>
              </a:schemeClr>
            </a:solidFill>
            <a:prstDash val="dash"/>
            <a:round/>
            <a:headEnd/>
            <a:tailEnd/>
          </a:ln>
          <a:effectLst/>
          <a:extLst/>
        </p:spPr>
        <p:txBody>
          <a:bodyPr rtlCol="0" anchor="ctr"/>
          <a:lstStyle/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練習風景やメンバーなどの</a:t>
            </a:r>
            <a:endParaRPr kumimoji="1" lang="en-US" altLang="ja-JP" dirty="0">
              <a:solidFill>
                <a:schemeClr val="tx1">
                  <a:lumMod val="50000"/>
                  <a:lumOff val="50000"/>
                </a:schemeClr>
              </a:solidFill>
              <a:latin typeface="+mj-ea"/>
              <a:ea typeface="+mj-ea"/>
            </a:endParaRPr>
          </a:p>
          <a:p>
            <a:pPr algn="ctr"/>
            <a:r>
              <a:rPr kumimoji="1" lang="ja-JP" alt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+mj-ea"/>
                <a:ea typeface="+mj-ea"/>
              </a:rPr>
              <a:t>デジカメ写真スペース</a:t>
            </a:r>
          </a:p>
        </p:txBody>
      </p: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514627" y="7781257"/>
            <a:ext cx="1402516" cy="1402516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2E63516D-512A-4DE6-AA03-5BF9C5531320}"/>
              </a:ext>
            </a:extLst>
          </p:cNvPr>
          <p:cNvSpPr txBox="1"/>
          <p:nvPr/>
        </p:nvSpPr>
        <p:spPr>
          <a:xfrm>
            <a:off x="266701" y="5266694"/>
            <a:ext cx="6324598" cy="1223884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00B0F0"/>
                    </a:gs>
                    <a:gs pos="100000">
                      <a:srgbClr val="002060"/>
                    </a:gs>
                    <a:gs pos="50000">
                      <a:srgbClr val="0070C0"/>
                    </a:gs>
                  </a:gsLst>
                  <a:lin ang="5400000" scaled="1"/>
                </a:gradFill>
                <a:latin typeface="+mj-ea"/>
                <a:ea typeface="+mj-ea"/>
              </a:rPr>
              <a:t>サッカー教室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3AE9432F-8AD8-4A3F-801F-945102139FDF}"/>
              </a:ext>
            </a:extLst>
          </p:cNvPr>
          <p:cNvSpPr txBox="1"/>
          <p:nvPr/>
        </p:nvSpPr>
        <p:spPr>
          <a:xfrm>
            <a:off x="353250" y="7658100"/>
            <a:ext cx="1761292" cy="1892300"/>
          </a:xfrm>
          <a:prstGeom prst="rect">
            <a:avLst/>
          </a:prstGeom>
          <a:noFill/>
        </p:spPr>
        <p:txBody>
          <a:bodyPr wrap="none" rtlCol="0">
            <a:prstTxWarp prst="textCircle">
              <a:avLst>
                <a:gd name="adj" fmla="val 11260146"/>
              </a:avLst>
            </a:prstTxWarp>
            <a:spAutoFit/>
          </a:bodyPr>
          <a:lstStyle/>
          <a:p>
            <a:r>
              <a:rPr kumimoji="1" lang="ja-JP" altLang="en-US" sz="1400" dirty="0">
                <a:latin typeface="+mj-ea"/>
                <a:ea typeface="+mj-ea"/>
              </a:rPr>
              <a:t>お気軽にご参加下さい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6652547"/>
            <a:ext cx="6324600" cy="440383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仲間と共に、青春の汗をかこう！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9B0EC313-B328-4B67-8F95-DD24D7788365}"/>
              </a:ext>
            </a:extLst>
          </p:cNvPr>
          <p:cNvSpPr txBox="1"/>
          <p:nvPr/>
        </p:nvSpPr>
        <p:spPr>
          <a:xfrm>
            <a:off x="2300766" y="7708363"/>
            <a:ext cx="954107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ja-JP"/>
            </a:defPPr>
            <a:lvl1pPr>
              <a:lnSpc>
                <a:spcPts val="2160"/>
              </a:lnSpc>
              <a:defRPr>
                <a:latin typeface="+mj-ea"/>
                <a:ea typeface="+mj-ea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日　　時：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場　　所：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対　　象：</a:t>
            </a: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費　　用：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申　　込：</a:t>
            </a:r>
            <a:endParaRPr kumimoji="1" lang="en-US" altLang="ja-JP" sz="12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b="1" dirty="0">
                <a:solidFill>
                  <a:srgbClr val="000000"/>
                </a:solidFill>
              </a:rPr>
              <a:t>お問合先：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585785DD-46FB-4EAD-ACFC-E0F566EAB380}"/>
              </a:ext>
            </a:extLst>
          </p:cNvPr>
          <p:cNvSpPr txBox="1"/>
          <p:nvPr/>
        </p:nvSpPr>
        <p:spPr>
          <a:xfrm>
            <a:off x="3254873" y="7708363"/>
            <a:ext cx="2771336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毎週日曜日 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10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r>
              <a:rPr kumimoji="1" lang="en-US" altLang="ja-JP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~12</a:t>
            </a: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時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〇〇小学校グラウンド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〇〇市在住の小学生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rPr>
              <a:t>月〇〇〇〇円（入会金無料）</a:t>
            </a:r>
            <a:endParaRPr kumimoji="1" lang="en-US" altLang="ja-JP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メイリオ"/>
              <a:ea typeface="メイリオ"/>
              <a:cs typeface="+mn-cs"/>
            </a:endParaRPr>
          </a:p>
          <a:p>
            <a:pPr marL="0" marR="0" lvl="0" indent="0" algn="l" defTabSz="914400" rtl="0" eaLnBrk="1" fontAlgn="base" latinLnBrk="0" hangingPunct="1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練習日に来られるかお電話下さい</a:t>
            </a:r>
            <a:endParaRPr kumimoji="1" lang="en-US" altLang="ja-JP" sz="1200" dirty="0">
              <a:solidFill>
                <a:srgbClr val="000000"/>
              </a:solidFill>
              <a:latin typeface="メイリオ"/>
              <a:ea typeface="メイリオ"/>
            </a:endParaRP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担当 田中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TEL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：０００－０００－００００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HP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http://wwww.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〇〇〇〇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.ne.jp</a:t>
            </a:r>
          </a:p>
          <a:p>
            <a:pPr lvl="0" defTabSz="914400" fontAlgn="base">
              <a:lnSpc>
                <a:spcPts val="16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MAIL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：</a:t>
            </a:r>
            <a:r>
              <a:rPr kumimoji="1" lang="en-US" altLang="ja-JP" sz="1200" dirty="0" err="1">
                <a:solidFill>
                  <a:srgbClr val="000000"/>
                </a:solidFill>
                <a:latin typeface="メイリオ"/>
                <a:ea typeface="メイリオ"/>
              </a:rPr>
              <a:t>karate_info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@</a:t>
            </a:r>
            <a:r>
              <a:rPr kumimoji="1" lang="ja-JP" altLang="en-US" sz="1200" dirty="0">
                <a:solidFill>
                  <a:srgbClr val="000000"/>
                </a:solidFill>
                <a:latin typeface="メイリオ"/>
                <a:ea typeface="メイリオ"/>
              </a:rPr>
              <a:t>〇〇〇〇</a:t>
            </a:r>
            <a:r>
              <a:rPr kumimoji="1" lang="en-US" altLang="ja-JP" sz="1200" dirty="0">
                <a:solidFill>
                  <a:srgbClr val="000000"/>
                </a:solidFill>
                <a:latin typeface="メイリオ"/>
                <a:ea typeface="メイリオ"/>
              </a:rPr>
              <a:t>.ne.jp</a:t>
            </a:r>
            <a:endParaRPr kumimoji="1" lang="ja-JP" altLang="en-US" sz="1200" dirty="0">
              <a:solidFill>
                <a:srgbClr val="000000"/>
              </a:solidFill>
              <a:latin typeface="メイリオ"/>
              <a:ea typeface="メイリオ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FAFEF4F-DC28-432F-883A-CEE0F7702B3A}"/>
              </a:ext>
            </a:extLst>
          </p:cNvPr>
          <p:cNvSpPr txBox="1"/>
          <p:nvPr/>
        </p:nvSpPr>
        <p:spPr>
          <a:xfrm>
            <a:off x="2300766" y="7420975"/>
            <a:ext cx="29546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>
                <a:solidFill>
                  <a:srgbClr val="002060"/>
                </a:solidFill>
                <a:latin typeface="+mj-ea"/>
                <a:ea typeface="+mj-ea"/>
              </a:rPr>
              <a:t>〇〇〇少年サッカークラブ</a:t>
            </a:r>
          </a:p>
        </p:txBody>
      </p:sp>
    </p:spTree>
    <p:extLst>
      <p:ext uri="{BB962C8B-B14F-4D97-AF65-F5344CB8AC3E}">
        <p14:creationId xmlns:p14="http://schemas.microsoft.com/office/powerpoint/2010/main" val="224504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2349A738-E29E-4798-B2D8-A215F49D7519}"/>
              </a:ext>
            </a:extLst>
          </p:cNvPr>
          <p:cNvGrpSpPr/>
          <p:nvPr/>
        </p:nvGrpSpPr>
        <p:grpSpPr>
          <a:xfrm rot="20700000">
            <a:off x="328505" y="5158136"/>
            <a:ext cx="2923362" cy="2923361"/>
            <a:chOff x="4824155" y="1802650"/>
            <a:chExt cx="1662090" cy="1662090"/>
          </a:xfrm>
        </p:grpSpPr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1453F0B0-BF2D-4B31-9B83-39EBD7246703}"/>
                </a:ext>
              </a:extLst>
            </p:cNvPr>
            <p:cNvSpPr/>
            <p:nvPr/>
          </p:nvSpPr>
          <p:spPr bwMode="auto">
            <a:xfrm>
              <a:off x="4824155" y="1802650"/>
              <a:ext cx="1662090" cy="1662090"/>
            </a:xfrm>
            <a:prstGeom prst="ellipse">
              <a:avLst/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  <a:cs typeface="+mn-cs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B9D490AA-4CD3-4231-9B28-14AC6DA747C1}"/>
                </a:ext>
              </a:extLst>
            </p:cNvPr>
            <p:cNvSpPr txBox="1"/>
            <p:nvPr/>
          </p:nvSpPr>
          <p:spPr>
            <a:xfrm>
              <a:off x="4971999" y="2273302"/>
              <a:ext cx="1359022" cy="774141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無料体験</a:t>
              </a:r>
              <a:endParaRPr kumimoji="1" lang="en-US" altLang="ja-JP" sz="1800" b="1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メイリオ"/>
                <a:ea typeface="メイリオ"/>
                <a:cs typeface="+mn-cs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メイリオ"/>
                  <a:ea typeface="メイリオ"/>
                  <a:cs typeface="+mn-cs"/>
                </a:rPr>
                <a:t>実施中</a:t>
              </a:r>
            </a:p>
          </p:txBody>
        </p:sp>
      </p:grp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163EE398-ED6B-42E8-B045-17D6CE8D7A9A}"/>
              </a:ext>
            </a:extLst>
          </p:cNvPr>
          <p:cNvSpPr txBox="1"/>
          <p:nvPr/>
        </p:nvSpPr>
        <p:spPr>
          <a:xfrm>
            <a:off x="266699" y="355600"/>
            <a:ext cx="6324600" cy="88191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atin typeface="+mj-ea"/>
                <a:ea typeface="+mj-ea"/>
              </a:rPr>
              <a:t>メンバー募集中</a:t>
            </a:r>
            <a:r>
              <a:rPr kumimoji="1" lang="en-US" altLang="ja-JP" sz="3200" b="1" dirty="0">
                <a:latin typeface="+mj-ea"/>
                <a:ea typeface="+mj-ea"/>
              </a:rPr>
              <a:t>!!</a:t>
            </a:r>
            <a:endParaRPr kumimoji="1" lang="ja-JP" altLang="en-US" sz="3200" b="1" dirty="0">
              <a:latin typeface="+mj-ea"/>
              <a:ea typeface="+mj-ea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6AB0EA3F-8142-4045-A33C-63B51895C1F4}"/>
              </a:ext>
            </a:extLst>
          </p:cNvPr>
          <p:cNvSpPr txBox="1"/>
          <p:nvPr/>
        </p:nvSpPr>
        <p:spPr>
          <a:xfrm>
            <a:off x="266701" y="1495998"/>
            <a:ext cx="6324598" cy="21648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190500">
                  <a:solidFill>
                    <a:schemeClr val="tx1"/>
                  </a:solidFill>
                </a:ln>
                <a:latin typeface="+mj-ea"/>
                <a:ea typeface="+mj-ea"/>
              </a:rPr>
              <a:t>サッカー</a:t>
            </a:r>
            <a:endParaRPr kumimoji="1" lang="en-US" altLang="ja-JP" sz="3200" b="1" dirty="0">
              <a:ln w="190500">
                <a:solidFill>
                  <a:schemeClr val="tx1"/>
                </a:solidFill>
              </a:ln>
              <a:latin typeface="+mj-ea"/>
              <a:ea typeface="+mj-ea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B85386F-70B0-4824-9467-E8EA0ACD4C68}"/>
              </a:ext>
            </a:extLst>
          </p:cNvPr>
          <p:cNvSpPr txBox="1"/>
          <p:nvPr/>
        </p:nvSpPr>
        <p:spPr>
          <a:xfrm>
            <a:off x="266701" y="1495998"/>
            <a:ext cx="6324598" cy="21648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ln w="63500">
                  <a:solidFill>
                    <a:schemeClr val="bg1"/>
                  </a:solidFill>
                </a:ln>
                <a:solidFill>
                  <a:schemeClr val="bg1"/>
                </a:solidFill>
                <a:latin typeface="+mj-ea"/>
                <a:ea typeface="+mj-ea"/>
              </a:rPr>
              <a:t>サッカー</a:t>
            </a:r>
            <a:endParaRPr kumimoji="1" lang="en-US" altLang="ja-JP" sz="3200" b="1" dirty="0">
              <a:ln w="63500">
                <a:solidFill>
                  <a:schemeClr val="bg1"/>
                </a:solidFill>
              </a:ln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07F3C918-7B27-42D8-B27D-2F0186B4B466}"/>
              </a:ext>
            </a:extLst>
          </p:cNvPr>
          <p:cNvSpPr txBox="1"/>
          <p:nvPr/>
        </p:nvSpPr>
        <p:spPr>
          <a:xfrm>
            <a:off x="266701" y="1495998"/>
            <a:ext cx="6324598" cy="21648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pPr algn="ctr"/>
            <a:r>
              <a:rPr kumimoji="1" lang="ja-JP" altLang="en-US" sz="3200" b="1" dirty="0">
                <a:gradFill>
                  <a:gsLst>
                    <a:gs pos="0">
                      <a:srgbClr val="00B0F0"/>
                    </a:gs>
                    <a:gs pos="100000">
                      <a:srgbClr val="002060"/>
                    </a:gs>
                    <a:gs pos="50000">
                      <a:srgbClr val="0070C0"/>
                    </a:gs>
                  </a:gsLst>
                  <a:lin ang="5400000" scaled="1"/>
                </a:gradFill>
                <a:latin typeface="+mj-ea"/>
                <a:ea typeface="+mj-ea"/>
              </a:rPr>
              <a:t>サッカー</a:t>
            </a:r>
            <a:endParaRPr kumimoji="1" lang="en-US" altLang="ja-JP" sz="3200" b="1" dirty="0">
              <a:gradFill>
                <a:gsLst>
                  <a:gs pos="0">
                    <a:srgbClr val="00B0F0"/>
                  </a:gs>
                  <a:gs pos="100000">
                    <a:srgbClr val="002060"/>
                  </a:gs>
                  <a:gs pos="50000">
                    <a:srgbClr val="0070C0"/>
                  </a:gs>
                </a:gsLst>
                <a:lin ang="5400000" scaled="1"/>
              </a:gradFill>
              <a:latin typeface="+mj-ea"/>
              <a:ea typeface="+mj-ea"/>
            </a:endParaRPr>
          </a:p>
        </p:txBody>
      </p:sp>
      <p:sp>
        <p:nvSpPr>
          <p:cNvPr id="21" name="Freeform 6">
            <a:extLst>
              <a:ext uri="{FF2B5EF4-FFF2-40B4-BE49-F238E27FC236}">
                <a16:creationId xmlns:a16="http://schemas.microsoft.com/office/drawing/2014/main" id="{2344CFC2-8B4E-40D8-8813-90E24C7AD585}"/>
              </a:ext>
            </a:extLst>
          </p:cNvPr>
          <p:cNvSpPr>
            <a:spLocks noEditPoints="1"/>
          </p:cNvSpPr>
          <p:nvPr/>
        </p:nvSpPr>
        <p:spPr bwMode="auto">
          <a:xfrm rot="585425">
            <a:off x="3417051" y="3120100"/>
            <a:ext cx="2986702" cy="5615673"/>
          </a:xfrm>
          <a:custGeom>
            <a:avLst/>
            <a:gdLst>
              <a:gd name="T0" fmla="*/ 197 w 885"/>
              <a:gd name="T1" fmla="*/ 883 h 1664"/>
              <a:gd name="T2" fmla="*/ 162 w 885"/>
              <a:gd name="T3" fmla="*/ 849 h 1664"/>
              <a:gd name="T4" fmla="*/ 7 w 885"/>
              <a:gd name="T5" fmla="*/ 824 h 1664"/>
              <a:gd name="T6" fmla="*/ 23 w 885"/>
              <a:gd name="T7" fmla="*/ 875 h 1664"/>
              <a:gd name="T8" fmla="*/ 126 w 885"/>
              <a:gd name="T9" fmla="*/ 1023 h 1664"/>
              <a:gd name="T10" fmla="*/ 181 w 885"/>
              <a:gd name="T11" fmla="*/ 1181 h 1664"/>
              <a:gd name="T12" fmla="*/ 249 w 885"/>
              <a:gd name="T13" fmla="*/ 1237 h 1664"/>
              <a:gd name="T14" fmla="*/ 334 w 885"/>
              <a:gd name="T15" fmla="*/ 1211 h 1664"/>
              <a:gd name="T16" fmla="*/ 486 w 885"/>
              <a:gd name="T17" fmla="*/ 1071 h 1664"/>
              <a:gd name="T18" fmla="*/ 550 w 885"/>
              <a:gd name="T19" fmla="*/ 1155 h 1664"/>
              <a:gd name="T20" fmla="*/ 620 w 885"/>
              <a:gd name="T21" fmla="*/ 1207 h 1664"/>
              <a:gd name="T22" fmla="*/ 670 w 885"/>
              <a:gd name="T23" fmla="*/ 1309 h 1664"/>
              <a:gd name="T24" fmla="*/ 637 w 885"/>
              <a:gd name="T25" fmla="*/ 1498 h 1664"/>
              <a:gd name="T26" fmla="*/ 579 w 885"/>
              <a:gd name="T27" fmla="*/ 1588 h 1664"/>
              <a:gd name="T28" fmla="*/ 566 w 885"/>
              <a:gd name="T29" fmla="*/ 1624 h 1664"/>
              <a:gd name="T30" fmla="*/ 606 w 885"/>
              <a:gd name="T31" fmla="*/ 1650 h 1664"/>
              <a:gd name="T32" fmla="*/ 846 w 885"/>
              <a:gd name="T33" fmla="*/ 1663 h 1664"/>
              <a:gd name="T34" fmla="*/ 885 w 885"/>
              <a:gd name="T35" fmla="*/ 1635 h 1664"/>
              <a:gd name="T36" fmla="*/ 780 w 885"/>
              <a:gd name="T37" fmla="*/ 1580 h 1664"/>
              <a:gd name="T38" fmla="*/ 726 w 885"/>
              <a:gd name="T39" fmla="*/ 1528 h 1664"/>
              <a:gd name="T40" fmla="*/ 831 w 885"/>
              <a:gd name="T41" fmla="*/ 1269 h 1664"/>
              <a:gd name="T42" fmla="*/ 820 w 885"/>
              <a:gd name="T43" fmla="*/ 1124 h 1664"/>
              <a:gd name="T44" fmla="*/ 787 w 885"/>
              <a:gd name="T45" fmla="*/ 1035 h 1664"/>
              <a:gd name="T46" fmla="*/ 731 w 885"/>
              <a:gd name="T47" fmla="*/ 454 h 1664"/>
              <a:gd name="T48" fmla="*/ 692 w 885"/>
              <a:gd name="T49" fmla="*/ 376 h 1664"/>
              <a:gd name="T50" fmla="*/ 648 w 885"/>
              <a:gd name="T51" fmla="*/ 290 h 1664"/>
              <a:gd name="T52" fmla="*/ 654 w 885"/>
              <a:gd name="T53" fmla="*/ 221 h 1664"/>
              <a:gd name="T54" fmla="*/ 657 w 885"/>
              <a:gd name="T55" fmla="*/ 160 h 1664"/>
              <a:gd name="T56" fmla="*/ 628 w 885"/>
              <a:gd name="T57" fmla="*/ 65 h 1664"/>
              <a:gd name="T58" fmla="*/ 628 w 885"/>
              <a:gd name="T59" fmla="*/ 42 h 1664"/>
              <a:gd name="T60" fmla="*/ 513 w 885"/>
              <a:gd name="T61" fmla="*/ 2 h 1664"/>
              <a:gd name="T62" fmla="*/ 484 w 885"/>
              <a:gd name="T63" fmla="*/ 16 h 1664"/>
              <a:gd name="T64" fmla="*/ 439 w 885"/>
              <a:gd name="T65" fmla="*/ 43 h 1664"/>
              <a:gd name="T66" fmla="*/ 413 w 885"/>
              <a:gd name="T67" fmla="*/ 76 h 1664"/>
              <a:gd name="T68" fmla="*/ 415 w 885"/>
              <a:gd name="T69" fmla="*/ 118 h 1664"/>
              <a:gd name="T70" fmla="*/ 429 w 885"/>
              <a:gd name="T71" fmla="*/ 139 h 1664"/>
              <a:gd name="T72" fmla="*/ 416 w 885"/>
              <a:gd name="T73" fmla="*/ 152 h 1664"/>
              <a:gd name="T74" fmla="*/ 429 w 885"/>
              <a:gd name="T75" fmla="*/ 188 h 1664"/>
              <a:gd name="T76" fmla="*/ 476 w 885"/>
              <a:gd name="T77" fmla="*/ 257 h 1664"/>
              <a:gd name="T78" fmla="*/ 431 w 885"/>
              <a:gd name="T79" fmla="*/ 287 h 1664"/>
              <a:gd name="T80" fmla="*/ 308 w 885"/>
              <a:gd name="T81" fmla="*/ 370 h 1664"/>
              <a:gd name="T82" fmla="*/ 203 w 885"/>
              <a:gd name="T83" fmla="*/ 467 h 1664"/>
              <a:gd name="T84" fmla="*/ 206 w 885"/>
              <a:gd name="T85" fmla="*/ 505 h 1664"/>
              <a:gd name="T86" fmla="*/ 279 w 885"/>
              <a:gd name="T87" fmla="*/ 525 h 1664"/>
              <a:gd name="T88" fmla="*/ 377 w 885"/>
              <a:gd name="T89" fmla="*/ 495 h 1664"/>
              <a:gd name="T90" fmla="*/ 434 w 885"/>
              <a:gd name="T91" fmla="*/ 717 h 1664"/>
              <a:gd name="T92" fmla="*/ 415 w 885"/>
              <a:gd name="T93" fmla="*/ 778 h 1664"/>
              <a:gd name="T94" fmla="*/ 386 w 885"/>
              <a:gd name="T95" fmla="*/ 813 h 1664"/>
              <a:gd name="T96" fmla="*/ 448 w 885"/>
              <a:gd name="T97" fmla="*/ 841 h 1664"/>
              <a:gd name="T98" fmla="*/ 123 w 885"/>
              <a:gd name="T99" fmla="*/ 1608 h 1664"/>
              <a:gd name="T100" fmla="*/ 212 w 885"/>
              <a:gd name="T101" fmla="*/ 1662 h 1664"/>
              <a:gd name="T102" fmla="*/ 308 w 885"/>
              <a:gd name="T103" fmla="*/ 1648 h 1664"/>
              <a:gd name="T104" fmla="*/ 375 w 885"/>
              <a:gd name="T105" fmla="*/ 1574 h 1664"/>
              <a:gd name="T106" fmla="*/ 370 w 885"/>
              <a:gd name="T107" fmla="*/ 1487 h 1664"/>
              <a:gd name="T108" fmla="*/ 294 w 885"/>
              <a:gd name="T109" fmla="*/ 1419 h 1664"/>
              <a:gd name="T110" fmla="*/ 198 w 885"/>
              <a:gd name="T111" fmla="*/ 1415 h 1664"/>
              <a:gd name="T112" fmla="*/ 116 w 885"/>
              <a:gd name="T113" fmla="*/ 1476 h 1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85" h="1664">
                <a:moveTo>
                  <a:pt x="448" y="841"/>
                </a:moveTo>
                <a:lnTo>
                  <a:pt x="292" y="979"/>
                </a:lnTo>
                <a:lnTo>
                  <a:pt x="251" y="997"/>
                </a:lnTo>
                <a:lnTo>
                  <a:pt x="270" y="1051"/>
                </a:lnTo>
                <a:lnTo>
                  <a:pt x="190" y="949"/>
                </a:lnTo>
                <a:lnTo>
                  <a:pt x="190" y="949"/>
                </a:lnTo>
                <a:lnTo>
                  <a:pt x="193" y="920"/>
                </a:lnTo>
                <a:lnTo>
                  <a:pt x="197" y="883"/>
                </a:lnTo>
                <a:lnTo>
                  <a:pt x="197" y="883"/>
                </a:lnTo>
                <a:lnTo>
                  <a:pt x="197" y="875"/>
                </a:lnTo>
                <a:lnTo>
                  <a:pt x="196" y="871"/>
                </a:lnTo>
                <a:lnTo>
                  <a:pt x="193" y="866"/>
                </a:lnTo>
                <a:lnTo>
                  <a:pt x="189" y="862"/>
                </a:lnTo>
                <a:lnTo>
                  <a:pt x="182" y="858"/>
                </a:lnTo>
                <a:lnTo>
                  <a:pt x="174" y="853"/>
                </a:lnTo>
                <a:lnTo>
                  <a:pt x="162" y="849"/>
                </a:lnTo>
                <a:lnTo>
                  <a:pt x="162" y="849"/>
                </a:lnTo>
                <a:lnTo>
                  <a:pt x="125" y="840"/>
                </a:lnTo>
                <a:lnTo>
                  <a:pt x="81" y="827"/>
                </a:lnTo>
                <a:lnTo>
                  <a:pt x="28" y="810"/>
                </a:lnTo>
                <a:lnTo>
                  <a:pt x="28" y="810"/>
                </a:lnTo>
                <a:lnTo>
                  <a:pt x="23" y="813"/>
                </a:lnTo>
                <a:lnTo>
                  <a:pt x="13" y="819"/>
                </a:lnTo>
                <a:lnTo>
                  <a:pt x="7" y="824"/>
                </a:lnTo>
                <a:lnTo>
                  <a:pt x="4" y="829"/>
                </a:lnTo>
                <a:lnTo>
                  <a:pt x="0" y="835"/>
                </a:lnTo>
                <a:lnTo>
                  <a:pt x="0" y="841"/>
                </a:lnTo>
                <a:lnTo>
                  <a:pt x="0" y="841"/>
                </a:lnTo>
                <a:lnTo>
                  <a:pt x="1" y="846"/>
                </a:lnTo>
                <a:lnTo>
                  <a:pt x="4" y="851"/>
                </a:lnTo>
                <a:lnTo>
                  <a:pt x="12" y="863"/>
                </a:lnTo>
                <a:lnTo>
                  <a:pt x="23" y="875"/>
                </a:lnTo>
                <a:lnTo>
                  <a:pt x="36" y="888"/>
                </a:lnTo>
                <a:lnTo>
                  <a:pt x="60" y="911"/>
                </a:lnTo>
                <a:lnTo>
                  <a:pt x="69" y="921"/>
                </a:lnTo>
                <a:lnTo>
                  <a:pt x="103" y="955"/>
                </a:lnTo>
                <a:lnTo>
                  <a:pt x="103" y="955"/>
                </a:lnTo>
                <a:lnTo>
                  <a:pt x="116" y="988"/>
                </a:lnTo>
                <a:lnTo>
                  <a:pt x="124" y="1014"/>
                </a:lnTo>
                <a:lnTo>
                  <a:pt x="126" y="1023"/>
                </a:lnTo>
                <a:lnTo>
                  <a:pt x="128" y="1029"/>
                </a:lnTo>
                <a:lnTo>
                  <a:pt x="128" y="1029"/>
                </a:lnTo>
                <a:lnTo>
                  <a:pt x="130" y="1039"/>
                </a:lnTo>
                <a:lnTo>
                  <a:pt x="135" y="1057"/>
                </a:lnTo>
                <a:lnTo>
                  <a:pt x="151" y="1108"/>
                </a:lnTo>
                <a:lnTo>
                  <a:pt x="162" y="1135"/>
                </a:lnTo>
                <a:lnTo>
                  <a:pt x="171" y="1161"/>
                </a:lnTo>
                <a:lnTo>
                  <a:pt x="181" y="1181"/>
                </a:lnTo>
                <a:lnTo>
                  <a:pt x="185" y="1187"/>
                </a:lnTo>
                <a:lnTo>
                  <a:pt x="190" y="1194"/>
                </a:lnTo>
                <a:lnTo>
                  <a:pt x="190" y="1194"/>
                </a:lnTo>
                <a:lnTo>
                  <a:pt x="206" y="1209"/>
                </a:lnTo>
                <a:lnTo>
                  <a:pt x="215" y="1217"/>
                </a:lnTo>
                <a:lnTo>
                  <a:pt x="225" y="1225"/>
                </a:lnTo>
                <a:lnTo>
                  <a:pt x="237" y="1232"/>
                </a:lnTo>
                <a:lnTo>
                  <a:pt x="249" y="1237"/>
                </a:lnTo>
                <a:lnTo>
                  <a:pt x="263" y="1241"/>
                </a:lnTo>
                <a:lnTo>
                  <a:pt x="279" y="1242"/>
                </a:lnTo>
                <a:lnTo>
                  <a:pt x="279" y="1242"/>
                </a:lnTo>
                <a:lnTo>
                  <a:pt x="286" y="1242"/>
                </a:lnTo>
                <a:lnTo>
                  <a:pt x="296" y="1239"/>
                </a:lnTo>
                <a:lnTo>
                  <a:pt x="305" y="1234"/>
                </a:lnTo>
                <a:lnTo>
                  <a:pt x="315" y="1226"/>
                </a:lnTo>
                <a:lnTo>
                  <a:pt x="334" y="1211"/>
                </a:lnTo>
                <a:lnTo>
                  <a:pt x="354" y="1191"/>
                </a:lnTo>
                <a:lnTo>
                  <a:pt x="371" y="1173"/>
                </a:lnTo>
                <a:lnTo>
                  <a:pt x="384" y="1156"/>
                </a:lnTo>
                <a:lnTo>
                  <a:pt x="398" y="1140"/>
                </a:lnTo>
                <a:lnTo>
                  <a:pt x="423" y="1135"/>
                </a:lnTo>
                <a:lnTo>
                  <a:pt x="423" y="1135"/>
                </a:lnTo>
                <a:lnTo>
                  <a:pt x="460" y="1096"/>
                </a:lnTo>
                <a:lnTo>
                  <a:pt x="486" y="1071"/>
                </a:lnTo>
                <a:lnTo>
                  <a:pt x="495" y="1063"/>
                </a:lnTo>
                <a:lnTo>
                  <a:pt x="497" y="1062"/>
                </a:lnTo>
                <a:lnTo>
                  <a:pt x="497" y="1063"/>
                </a:lnTo>
                <a:lnTo>
                  <a:pt x="497" y="1063"/>
                </a:lnTo>
                <a:lnTo>
                  <a:pt x="501" y="1071"/>
                </a:lnTo>
                <a:lnTo>
                  <a:pt x="508" y="1087"/>
                </a:lnTo>
                <a:lnTo>
                  <a:pt x="535" y="1130"/>
                </a:lnTo>
                <a:lnTo>
                  <a:pt x="550" y="1155"/>
                </a:lnTo>
                <a:lnTo>
                  <a:pt x="564" y="1175"/>
                </a:lnTo>
                <a:lnTo>
                  <a:pt x="578" y="1191"/>
                </a:lnTo>
                <a:lnTo>
                  <a:pt x="583" y="1196"/>
                </a:lnTo>
                <a:lnTo>
                  <a:pt x="586" y="1198"/>
                </a:lnTo>
                <a:lnTo>
                  <a:pt x="586" y="1198"/>
                </a:lnTo>
                <a:lnTo>
                  <a:pt x="595" y="1201"/>
                </a:lnTo>
                <a:lnTo>
                  <a:pt x="603" y="1203"/>
                </a:lnTo>
                <a:lnTo>
                  <a:pt x="620" y="1207"/>
                </a:lnTo>
                <a:lnTo>
                  <a:pt x="640" y="1209"/>
                </a:lnTo>
                <a:lnTo>
                  <a:pt x="683" y="1248"/>
                </a:lnTo>
                <a:lnTo>
                  <a:pt x="683" y="1248"/>
                </a:lnTo>
                <a:lnTo>
                  <a:pt x="683" y="1252"/>
                </a:lnTo>
                <a:lnTo>
                  <a:pt x="682" y="1262"/>
                </a:lnTo>
                <a:lnTo>
                  <a:pt x="679" y="1281"/>
                </a:lnTo>
                <a:lnTo>
                  <a:pt x="670" y="1309"/>
                </a:lnTo>
                <a:lnTo>
                  <a:pt x="670" y="1309"/>
                </a:lnTo>
                <a:lnTo>
                  <a:pt x="665" y="1329"/>
                </a:lnTo>
                <a:lnTo>
                  <a:pt x="662" y="1353"/>
                </a:lnTo>
                <a:lnTo>
                  <a:pt x="657" y="1408"/>
                </a:lnTo>
                <a:lnTo>
                  <a:pt x="653" y="1436"/>
                </a:lnTo>
                <a:lnTo>
                  <a:pt x="649" y="1460"/>
                </a:lnTo>
                <a:lnTo>
                  <a:pt x="645" y="1482"/>
                </a:lnTo>
                <a:lnTo>
                  <a:pt x="641" y="1490"/>
                </a:lnTo>
                <a:lnTo>
                  <a:pt x="637" y="1498"/>
                </a:lnTo>
                <a:lnTo>
                  <a:pt x="637" y="1498"/>
                </a:lnTo>
                <a:lnTo>
                  <a:pt x="620" y="1523"/>
                </a:lnTo>
                <a:lnTo>
                  <a:pt x="606" y="1547"/>
                </a:lnTo>
                <a:lnTo>
                  <a:pt x="590" y="1578"/>
                </a:lnTo>
                <a:lnTo>
                  <a:pt x="590" y="1578"/>
                </a:lnTo>
                <a:lnTo>
                  <a:pt x="586" y="1582"/>
                </a:lnTo>
                <a:lnTo>
                  <a:pt x="581" y="1585"/>
                </a:lnTo>
                <a:lnTo>
                  <a:pt x="579" y="1588"/>
                </a:lnTo>
                <a:lnTo>
                  <a:pt x="576" y="1591"/>
                </a:lnTo>
                <a:lnTo>
                  <a:pt x="574" y="1596"/>
                </a:lnTo>
                <a:lnTo>
                  <a:pt x="573" y="1602"/>
                </a:lnTo>
                <a:lnTo>
                  <a:pt x="573" y="1602"/>
                </a:lnTo>
                <a:lnTo>
                  <a:pt x="572" y="1609"/>
                </a:lnTo>
                <a:lnTo>
                  <a:pt x="569" y="1614"/>
                </a:lnTo>
                <a:lnTo>
                  <a:pt x="567" y="1622"/>
                </a:lnTo>
                <a:lnTo>
                  <a:pt x="566" y="1624"/>
                </a:lnTo>
                <a:lnTo>
                  <a:pt x="566" y="1628"/>
                </a:lnTo>
                <a:lnTo>
                  <a:pt x="567" y="1631"/>
                </a:lnTo>
                <a:lnTo>
                  <a:pt x="570" y="1636"/>
                </a:lnTo>
                <a:lnTo>
                  <a:pt x="570" y="1636"/>
                </a:lnTo>
                <a:lnTo>
                  <a:pt x="576" y="1641"/>
                </a:lnTo>
                <a:lnTo>
                  <a:pt x="584" y="1645"/>
                </a:lnTo>
                <a:lnTo>
                  <a:pt x="595" y="1647"/>
                </a:lnTo>
                <a:lnTo>
                  <a:pt x="606" y="1650"/>
                </a:lnTo>
                <a:lnTo>
                  <a:pt x="625" y="1652"/>
                </a:lnTo>
                <a:lnTo>
                  <a:pt x="637" y="1652"/>
                </a:lnTo>
                <a:lnTo>
                  <a:pt x="637" y="1652"/>
                </a:lnTo>
                <a:lnTo>
                  <a:pt x="671" y="1656"/>
                </a:lnTo>
                <a:lnTo>
                  <a:pt x="743" y="1661"/>
                </a:lnTo>
                <a:lnTo>
                  <a:pt x="782" y="1663"/>
                </a:lnTo>
                <a:lnTo>
                  <a:pt x="818" y="1664"/>
                </a:lnTo>
                <a:lnTo>
                  <a:pt x="846" y="1663"/>
                </a:lnTo>
                <a:lnTo>
                  <a:pt x="856" y="1663"/>
                </a:lnTo>
                <a:lnTo>
                  <a:pt x="862" y="1661"/>
                </a:lnTo>
                <a:lnTo>
                  <a:pt x="862" y="1661"/>
                </a:lnTo>
                <a:lnTo>
                  <a:pt x="870" y="1656"/>
                </a:lnTo>
                <a:lnTo>
                  <a:pt x="876" y="1651"/>
                </a:lnTo>
                <a:lnTo>
                  <a:pt x="881" y="1645"/>
                </a:lnTo>
                <a:lnTo>
                  <a:pt x="884" y="1640"/>
                </a:lnTo>
                <a:lnTo>
                  <a:pt x="885" y="1635"/>
                </a:lnTo>
                <a:lnTo>
                  <a:pt x="885" y="1630"/>
                </a:lnTo>
                <a:lnTo>
                  <a:pt x="883" y="1627"/>
                </a:lnTo>
                <a:lnTo>
                  <a:pt x="878" y="1625"/>
                </a:lnTo>
                <a:lnTo>
                  <a:pt x="878" y="1625"/>
                </a:lnTo>
                <a:lnTo>
                  <a:pt x="870" y="1622"/>
                </a:lnTo>
                <a:lnTo>
                  <a:pt x="856" y="1616"/>
                </a:lnTo>
                <a:lnTo>
                  <a:pt x="818" y="1599"/>
                </a:lnTo>
                <a:lnTo>
                  <a:pt x="780" y="1580"/>
                </a:lnTo>
                <a:lnTo>
                  <a:pt x="754" y="1567"/>
                </a:lnTo>
                <a:lnTo>
                  <a:pt x="754" y="1567"/>
                </a:lnTo>
                <a:lnTo>
                  <a:pt x="747" y="1562"/>
                </a:lnTo>
                <a:lnTo>
                  <a:pt x="741" y="1556"/>
                </a:lnTo>
                <a:lnTo>
                  <a:pt x="736" y="1550"/>
                </a:lnTo>
                <a:lnTo>
                  <a:pt x="732" y="1543"/>
                </a:lnTo>
                <a:lnTo>
                  <a:pt x="727" y="1533"/>
                </a:lnTo>
                <a:lnTo>
                  <a:pt x="726" y="1528"/>
                </a:lnTo>
                <a:lnTo>
                  <a:pt x="726" y="1528"/>
                </a:lnTo>
                <a:lnTo>
                  <a:pt x="777" y="1412"/>
                </a:lnTo>
                <a:lnTo>
                  <a:pt x="812" y="1330"/>
                </a:lnTo>
                <a:lnTo>
                  <a:pt x="825" y="1299"/>
                </a:lnTo>
                <a:lnTo>
                  <a:pt x="827" y="1290"/>
                </a:lnTo>
                <a:lnTo>
                  <a:pt x="828" y="1285"/>
                </a:lnTo>
                <a:lnTo>
                  <a:pt x="828" y="1285"/>
                </a:lnTo>
                <a:lnTo>
                  <a:pt x="831" y="1269"/>
                </a:lnTo>
                <a:lnTo>
                  <a:pt x="834" y="1248"/>
                </a:lnTo>
                <a:lnTo>
                  <a:pt x="838" y="1229"/>
                </a:lnTo>
                <a:lnTo>
                  <a:pt x="839" y="1212"/>
                </a:lnTo>
                <a:lnTo>
                  <a:pt x="839" y="1212"/>
                </a:lnTo>
                <a:lnTo>
                  <a:pt x="839" y="1203"/>
                </a:lnTo>
                <a:lnTo>
                  <a:pt x="837" y="1191"/>
                </a:lnTo>
                <a:lnTo>
                  <a:pt x="829" y="1162"/>
                </a:lnTo>
                <a:lnTo>
                  <a:pt x="820" y="1124"/>
                </a:lnTo>
                <a:lnTo>
                  <a:pt x="843" y="1101"/>
                </a:lnTo>
                <a:lnTo>
                  <a:pt x="843" y="1101"/>
                </a:lnTo>
                <a:lnTo>
                  <a:pt x="836" y="1095"/>
                </a:lnTo>
                <a:lnTo>
                  <a:pt x="821" y="1080"/>
                </a:lnTo>
                <a:lnTo>
                  <a:pt x="803" y="1059"/>
                </a:lnTo>
                <a:lnTo>
                  <a:pt x="794" y="1046"/>
                </a:lnTo>
                <a:lnTo>
                  <a:pt x="787" y="1035"/>
                </a:lnTo>
                <a:lnTo>
                  <a:pt x="787" y="1035"/>
                </a:lnTo>
                <a:lnTo>
                  <a:pt x="773" y="1009"/>
                </a:lnTo>
                <a:lnTo>
                  <a:pt x="760" y="979"/>
                </a:lnTo>
                <a:lnTo>
                  <a:pt x="746" y="947"/>
                </a:lnTo>
                <a:lnTo>
                  <a:pt x="767" y="930"/>
                </a:lnTo>
                <a:lnTo>
                  <a:pt x="720" y="784"/>
                </a:lnTo>
                <a:lnTo>
                  <a:pt x="720" y="784"/>
                </a:lnTo>
                <a:lnTo>
                  <a:pt x="731" y="582"/>
                </a:lnTo>
                <a:lnTo>
                  <a:pt x="731" y="454"/>
                </a:lnTo>
                <a:lnTo>
                  <a:pt x="731" y="454"/>
                </a:lnTo>
                <a:lnTo>
                  <a:pt x="730" y="448"/>
                </a:lnTo>
                <a:lnTo>
                  <a:pt x="726" y="437"/>
                </a:lnTo>
                <a:lnTo>
                  <a:pt x="715" y="412"/>
                </a:lnTo>
                <a:lnTo>
                  <a:pt x="702" y="388"/>
                </a:lnTo>
                <a:lnTo>
                  <a:pt x="697" y="380"/>
                </a:lnTo>
                <a:lnTo>
                  <a:pt x="692" y="376"/>
                </a:lnTo>
                <a:lnTo>
                  <a:pt x="692" y="376"/>
                </a:lnTo>
                <a:lnTo>
                  <a:pt x="660" y="363"/>
                </a:lnTo>
                <a:lnTo>
                  <a:pt x="634" y="352"/>
                </a:lnTo>
                <a:lnTo>
                  <a:pt x="625" y="301"/>
                </a:lnTo>
                <a:lnTo>
                  <a:pt x="625" y="301"/>
                </a:lnTo>
                <a:lnTo>
                  <a:pt x="631" y="298"/>
                </a:lnTo>
                <a:lnTo>
                  <a:pt x="647" y="292"/>
                </a:lnTo>
                <a:lnTo>
                  <a:pt x="647" y="292"/>
                </a:lnTo>
                <a:lnTo>
                  <a:pt x="648" y="290"/>
                </a:lnTo>
                <a:lnTo>
                  <a:pt x="651" y="287"/>
                </a:lnTo>
                <a:lnTo>
                  <a:pt x="653" y="281"/>
                </a:lnTo>
                <a:lnTo>
                  <a:pt x="654" y="273"/>
                </a:lnTo>
                <a:lnTo>
                  <a:pt x="654" y="263"/>
                </a:lnTo>
                <a:lnTo>
                  <a:pt x="653" y="245"/>
                </a:lnTo>
                <a:lnTo>
                  <a:pt x="652" y="232"/>
                </a:lnTo>
                <a:lnTo>
                  <a:pt x="652" y="232"/>
                </a:lnTo>
                <a:lnTo>
                  <a:pt x="654" y="221"/>
                </a:lnTo>
                <a:lnTo>
                  <a:pt x="658" y="208"/>
                </a:lnTo>
                <a:lnTo>
                  <a:pt x="664" y="188"/>
                </a:lnTo>
                <a:lnTo>
                  <a:pt x="664" y="188"/>
                </a:lnTo>
                <a:lnTo>
                  <a:pt x="666" y="178"/>
                </a:lnTo>
                <a:lnTo>
                  <a:pt x="666" y="173"/>
                </a:lnTo>
                <a:lnTo>
                  <a:pt x="663" y="167"/>
                </a:lnTo>
                <a:lnTo>
                  <a:pt x="663" y="167"/>
                </a:lnTo>
                <a:lnTo>
                  <a:pt x="657" y="160"/>
                </a:lnTo>
                <a:lnTo>
                  <a:pt x="654" y="156"/>
                </a:lnTo>
                <a:lnTo>
                  <a:pt x="653" y="154"/>
                </a:lnTo>
                <a:lnTo>
                  <a:pt x="653" y="154"/>
                </a:lnTo>
                <a:lnTo>
                  <a:pt x="649" y="104"/>
                </a:lnTo>
                <a:lnTo>
                  <a:pt x="649" y="104"/>
                </a:lnTo>
                <a:lnTo>
                  <a:pt x="645" y="95"/>
                </a:lnTo>
                <a:lnTo>
                  <a:pt x="636" y="79"/>
                </a:lnTo>
                <a:lnTo>
                  <a:pt x="628" y="65"/>
                </a:lnTo>
                <a:lnTo>
                  <a:pt x="625" y="59"/>
                </a:lnTo>
                <a:lnTo>
                  <a:pt x="624" y="55"/>
                </a:lnTo>
                <a:lnTo>
                  <a:pt x="624" y="55"/>
                </a:lnTo>
                <a:lnTo>
                  <a:pt x="628" y="52"/>
                </a:lnTo>
                <a:lnTo>
                  <a:pt x="630" y="48"/>
                </a:lnTo>
                <a:lnTo>
                  <a:pt x="630" y="45"/>
                </a:lnTo>
                <a:lnTo>
                  <a:pt x="629" y="43"/>
                </a:lnTo>
                <a:lnTo>
                  <a:pt x="628" y="42"/>
                </a:lnTo>
                <a:lnTo>
                  <a:pt x="624" y="38"/>
                </a:lnTo>
                <a:lnTo>
                  <a:pt x="624" y="38"/>
                </a:lnTo>
                <a:lnTo>
                  <a:pt x="609" y="30"/>
                </a:lnTo>
                <a:lnTo>
                  <a:pt x="600" y="25"/>
                </a:lnTo>
                <a:lnTo>
                  <a:pt x="574" y="16"/>
                </a:lnTo>
                <a:lnTo>
                  <a:pt x="574" y="16"/>
                </a:lnTo>
                <a:lnTo>
                  <a:pt x="539" y="7"/>
                </a:lnTo>
                <a:lnTo>
                  <a:pt x="513" y="2"/>
                </a:lnTo>
                <a:lnTo>
                  <a:pt x="503" y="0"/>
                </a:lnTo>
                <a:lnTo>
                  <a:pt x="501" y="0"/>
                </a:lnTo>
                <a:lnTo>
                  <a:pt x="499" y="2"/>
                </a:lnTo>
                <a:lnTo>
                  <a:pt x="499" y="2"/>
                </a:lnTo>
                <a:lnTo>
                  <a:pt x="496" y="5"/>
                </a:lnTo>
                <a:lnTo>
                  <a:pt x="494" y="9"/>
                </a:lnTo>
                <a:lnTo>
                  <a:pt x="490" y="13"/>
                </a:lnTo>
                <a:lnTo>
                  <a:pt x="484" y="16"/>
                </a:lnTo>
                <a:lnTo>
                  <a:pt x="484" y="16"/>
                </a:lnTo>
                <a:lnTo>
                  <a:pt x="473" y="21"/>
                </a:lnTo>
                <a:lnTo>
                  <a:pt x="461" y="25"/>
                </a:lnTo>
                <a:lnTo>
                  <a:pt x="446" y="27"/>
                </a:lnTo>
                <a:lnTo>
                  <a:pt x="446" y="27"/>
                </a:lnTo>
                <a:lnTo>
                  <a:pt x="445" y="33"/>
                </a:lnTo>
                <a:lnTo>
                  <a:pt x="443" y="38"/>
                </a:lnTo>
                <a:lnTo>
                  <a:pt x="439" y="43"/>
                </a:lnTo>
                <a:lnTo>
                  <a:pt x="439" y="43"/>
                </a:lnTo>
                <a:lnTo>
                  <a:pt x="432" y="52"/>
                </a:lnTo>
                <a:lnTo>
                  <a:pt x="427" y="56"/>
                </a:lnTo>
                <a:lnTo>
                  <a:pt x="424" y="62"/>
                </a:lnTo>
                <a:lnTo>
                  <a:pt x="424" y="62"/>
                </a:lnTo>
                <a:lnTo>
                  <a:pt x="421" y="67"/>
                </a:lnTo>
                <a:lnTo>
                  <a:pt x="416" y="72"/>
                </a:lnTo>
                <a:lnTo>
                  <a:pt x="413" y="76"/>
                </a:lnTo>
                <a:lnTo>
                  <a:pt x="412" y="78"/>
                </a:lnTo>
                <a:lnTo>
                  <a:pt x="411" y="81"/>
                </a:lnTo>
                <a:lnTo>
                  <a:pt x="411" y="81"/>
                </a:lnTo>
                <a:lnTo>
                  <a:pt x="413" y="86"/>
                </a:lnTo>
                <a:lnTo>
                  <a:pt x="416" y="90"/>
                </a:lnTo>
                <a:lnTo>
                  <a:pt x="421" y="95"/>
                </a:lnTo>
                <a:lnTo>
                  <a:pt x="411" y="105"/>
                </a:lnTo>
                <a:lnTo>
                  <a:pt x="415" y="118"/>
                </a:lnTo>
                <a:lnTo>
                  <a:pt x="415" y="118"/>
                </a:lnTo>
                <a:lnTo>
                  <a:pt x="418" y="122"/>
                </a:lnTo>
                <a:lnTo>
                  <a:pt x="421" y="124"/>
                </a:lnTo>
                <a:lnTo>
                  <a:pt x="423" y="128"/>
                </a:lnTo>
                <a:lnTo>
                  <a:pt x="423" y="128"/>
                </a:lnTo>
                <a:lnTo>
                  <a:pt x="423" y="131"/>
                </a:lnTo>
                <a:lnTo>
                  <a:pt x="424" y="134"/>
                </a:lnTo>
                <a:lnTo>
                  <a:pt x="429" y="139"/>
                </a:lnTo>
                <a:lnTo>
                  <a:pt x="431" y="143"/>
                </a:lnTo>
                <a:lnTo>
                  <a:pt x="431" y="145"/>
                </a:lnTo>
                <a:lnTo>
                  <a:pt x="429" y="146"/>
                </a:lnTo>
                <a:lnTo>
                  <a:pt x="427" y="148"/>
                </a:lnTo>
                <a:lnTo>
                  <a:pt x="427" y="148"/>
                </a:lnTo>
                <a:lnTo>
                  <a:pt x="417" y="151"/>
                </a:lnTo>
                <a:lnTo>
                  <a:pt x="416" y="152"/>
                </a:lnTo>
                <a:lnTo>
                  <a:pt x="416" y="152"/>
                </a:lnTo>
                <a:lnTo>
                  <a:pt x="426" y="159"/>
                </a:lnTo>
                <a:lnTo>
                  <a:pt x="433" y="163"/>
                </a:lnTo>
                <a:lnTo>
                  <a:pt x="434" y="166"/>
                </a:lnTo>
                <a:lnTo>
                  <a:pt x="435" y="167"/>
                </a:lnTo>
                <a:lnTo>
                  <a:pt x="435" y="167"/>
                </a:lnTo>
                <a:lnTo>
                  <a:pt x="432" y="178"/>
                </a:lnTo>
                <a:lnTo>
                  <a:pt x="429" y="184"/>
                </a:lnTo>
                <a:lnTo>
                  <a:pt x="429" y="188"/>
                </a:lnTo>
                <a:lnTo>
                  <a:pt x="429" y="188"/>
                </a:lnTo>
                <a:lnTo>
                  <a:pt x="435" y="193"/>
                </a:lnTo>
                <a:lnTo>
                  <a:pt x="448" y="199"/>
                </a:lnTo>
                <a:lnTo>
                  <a:pt x="458" y="205"/>
                </a:lnTo>
                <a:lnTo>
                  <a:pt x="465" y="208"/>
                </a:lnTo>
                <a:lnTo>
                  <a:pt x="465" y="208"/>
                </a:lnTo>
                <a:lnTo>
                  <a:pt x="471" y="234"/>
                </a:lnTo>
                <a:lnTo>
                  <a:pt x="476" y="257"/>
                </a:lnTo>
                <a:lnTo>
                  <a:pt x="476" y="257"/>
                </a:lnTo>
                <a:lnTo>
                  <a:pt x="473" y="261"/>
                </a:lnTo>
                <a:lnTo>
                  <a:pt x="467" y="268"/>
                </a:lnTo>
                <a:lnTo>
                  <a:pt x="457" y="278"/>
                </a:lnTo>
                <a:lnTo>
                  <a:pt x="451" y="281"/>
                </a:lnTo>
                <a:lnTo>
                  <a:pt x="445" y="284"/>
                </a:lnTo>
                <a:lnTo>
                  <a:pt x="445" y="284"/>
                </a:lnTo>
                <a:lnTo>
                  <a:pt x="431" y="287"/>
                </a:lnTo>
                <a:lnTo>
                  <a:pt x="415" y="290"/>
                </a:lnTo>
                <a:lnTo>
                  <a:pt x="403" y="292"/>
                </a:lnTo>
                <a:lnTo>
                  <a:pt x="399" y="294"/>
                </a:lnTo>
                <a:lnTo>
                  <a:pt x="398" y="295"/>
                </a:lnTo>
                <a:lnTo>
                  <a:pt x="398" y="295"/>
                </a:lnTo>
                <a:lnTo>
                  <a:pt x="390" y="302"/>
                </a:lnTo>
                <a:lnTo>
                  <a:pt x="370" y="319"/>
                </a:lnTo>
                <a:lnTo>
                  <a:pt x="308" y="370"/>
                </a:lnTo>
                <a:lnTo>
                  <a:pt x="246" y="422"/>
                </a:lnTo>
                <a:lnTo>
                  <a:pt x="224" y="442"/>
                </a:lnTo>
                <a:lnTo>
                  <a:pt x="218" y="448"/>
                </a:lnTo>
                <a:lnTo>
                  <a:pt x="215" y="452"/>
                </a:lnTo>
                <a:lnTo>
                  <a:pt x="215" y="452"/>
                </a:lnTo>
                <a:lnTo>
                  <a:pt x="213" y="455"/>
                </a:lnTo>
                <a:lnTo>
                  <a:pt x="209" y="461"/>
                </a:lnTo>
                <a:lnTo>
                  <a:pt x="203" y="467"/>
                </a:lnTo>
                <a:lnTo>
                  <a:pt x="198" y="475"/>
                </a:lnTo>
                <a:lnTo>
                  <a:pt x="196" y="482"/>
                </a:lnTo>
                <a:lnTo>
                  <a:pt x="195" y="486"/>
                </a:lnTo>
                <a:lnTo>
                  <a:pt x="195" y="491"/>
                </a:lnTo>
                <a:lnTo>
                  <a:pt x="196" y="494"/>
                </a:lnTo>
                <a:lnTo>
                  <a:pt x="198" y="498"/>
                </a:lnTo>
                <a:lnTo>
                  <a:pt x="201" y="502"/>
                </a:lnTo>
                <a:lnTo>
                  <a:pt x="206" y="505"/>
                </a:lnTo>
                <a:lnTo>
                  <a:pt x="206" y="505"/>
                </a:lnTo>
                <a:lnTo>
                  <a:pt x="221" y="517"/>
                </a:lnTo>
                <a:lnTo>
                  <a:pt x="231" y="523"/>
                </a:lnTo>
                <a:lnTo>
                  <a:pt x="236" y="525"/>
                </a:lnTo>
                <a:lnTo>
                  <a:pt x="242" y="526"/>
                </a:lnTo>
                <a:lnTo>
                  <a:pt x="263" y="526"/>
                </a:lnTo>
                <a:lnTo>
                  <a:pt x="263" y="526"/>
                </a:lnTo>
                <a:lnTo>
                  <a:pt x="279" y="525"/>
                </a:lnTo>
                <a:lnTo>
                  <a:pt x="297" y="520"/>
                </a:lnTo>
                <a:lnTo>
                  <a:pt x="315" y="515"/>
                </a:lnTo>
                <a:lnTo>
                  <a:pt x="333" y="509"/>
                </a:lnTo>
                <a:lnTo>
                  <a:pt x="362" y="498"/>
                </a:lnTo>
                <a:lnTo>
                  <a:pt x="372" y="495"/>
                </a:lnTo>
                <a:lnTo>
                  <a:pt x="376" y="495"/>
                </a:lnTo>
                <a:lnTo>
                  <a:pt x="377" y="495"/>
                </a:lnTo>
                <a:lnTo>
                  <a:pt x="377" y="495"/>
                </a:lnTo>
                <a:lnTo>
                  <a:pt x="379" y="500"/>
                </a:lnTo>
                <a:lnTo>
                  <a:pt x="384" y="512"/>
                </a:lnTo>
                <a:lnTo>
                  <a:pt x="398" y="545"/>
                </a:lnTo>
                <a:lnTo>
                  <a:pt x="416" y="593"/>
                </a:lnTo>
                <a:lnTo>
                  <a:pt x="435" y="672"/>
                </a:lnTo>
                <a:lnTo>
                  <a:pt x="435" y="672"/>
                </a:lnTo>
                <a:lnTo>
                  <a:pt x="435" y="685"/>
                </a:lnTo>
                <a:lnTo>
                  <a:pt x="434" y="717"/>
                </a:lnTo>
                <a:lnTo>
                  <a:pt x="432" y="748"/>
                </a:lnTo>
                <a:lnTo>
                  <a:pt x="429" y="759"/>
                </a:lnTo>
                <a:lnTo>
                  <a:pt x="428" y="763"/>
                </a:lnTo>
                <a:lnTo>
                  <a:pt x="427" y="765"/>
                </a:lnTo>
                <a:lnTo>
                  <a:pt x="427" y="765"/>
                </a:lnTo>
                <a:lnTo>
                  <a:pt x="421" y="769"/>
                </a:lnTo>
                <a:lnTo>
                  <a:pt x="417" y="774"/>
                </a:lnTo>
                <a:lnTo>
                  <a:pt x="415" y="778"/>
                </a:lnTo>
                <a:lnTo>
                  <a:pt x="415" y="782"/>
                </a:lnTo>
                <a:lnTo>
                  <a:pt x="415" y="782"/>
                </a:lnTo>
                <a:lnTo>
                  <a:pt x="413" y="785"/>
                </a:lnTo>
                <a:lnTo>
                  <a:pt x="410" y="789"/>
                </a:lnTo>
                <a:lnTo>
                  <a:pt x="399" y="798"/>
                </a:lnTo>
                <a:lnTo>
                  <a:pt x="393" y="803"/>
                </a:lnTo>
                <a:lnTo>
                  <a:pt x="388" y="808"/>
                </a:lnTo>
                <a:lnTo>
                  <a:pt x="386" y="813"/>
                </a:lnTo>
                <a:lnTo>
                  <a:pt x="386" y="814"/>
                </a:lnTo>
                <a:lnTo>
                  <a:pt x="387" y="817"/>
                </a:lnTo>
                <a:lnTo>
                  <a:pt x="387" y="817"/>
                </a:lnTo>
                <a:lnTo>
                  <a:pt x="392" y="820"/>
                </a:lnTo>
                <a:lnTo>
                  <a:pt x="399" y="825"/>
                </a:lnTo>
                <a:lnTo>
                  <a:pt x="420" y="832"/>
                </a:lnTo>
                <a:lnTo>
                  <a:pt x="448" y="841"/>
                </a:lnTo>
                <a:lnTo>
                  <a:pt x="448" y="841"/>
                </a:lnTo>
                <a:close/>
                <a:moveTo>
                  <a:pt x="99" y="1537"/>
                </a:moveTo>
                <a:lnTo>
                  <a:pt x="99" y="1537"/>
                </a:lnTo>
                <a:lnTo>
                  <a:pt x="100" y="1550"/>
                </a:lnTo>
                <a:lnTo>
                  <a:pt x="102" y="1562"/>
                </a:lnTo>
                <a:lnTo>
                  <a:pt x="105" y="1574"/>
                </a:lnTo>
                <a:lnTo>
                  <a:pt x="109" y="1586"/>
                </a:lnTo>
                <a:lnTo>
                  <a:pt x="116" y="1597"/>
                </a:lnTo>
                <a:lnTo>
                  <a:pt x="123" y="1608"/>
                </a:lnTo>
                <a:lnTo>
                  <a:pt x="131" y="1618"/>
                </a:lnTo>
                <a:lnTo>
                  <a:pt x="140" y="1627"/>
                </a:lnTo>
                <a:lnTo>
                  <a:pt x="151" y="1635"/>
                </a:lnTo>
                <a:lnTo>
                  <a:pt x="161" y="1642"/>
                </a:lnTo>
                <a:lnTo>
                  <a:pt x="173" y="1648"/>
                </a:lnTo>
                <a:lnTo>
                  <a:pt x="185" y="1654"/>
                </a:lnTo>
                <a:lnTo>
                  <a:pt x="198" y="1658"/>
                </a:lnTo>
                <a:lnTo>
                  <a:pt x="212" y="1662"/>
                </a:lnTo>
                <a:lnTo>
                  <a:pt x="225" y="1663"/>
                </a:lnTo>
                <a:lnTo>
                  <a:pt x="240" y="1664"/>
                </a:lnTo>
                <a:lnTo>
                  <a:pt x="240" y="1664"/>
                </a:lnTo>
                <a:lnTo>
                  <a:pt x="254" y="1663"/>
                </a:lnTo>
                <a:lnTo>
                  <a:pt x="269" y="1662"/>
                </a:lnTo>
                <a:lnTo>
                  <a:pt x="282" y="1658"/>
                </a:lnTo>
                <a:lnTo>
                  <a:pt x="294" y="1654"/>
                </a:lnTo>
                <a:lnTo>
                  <a:pt x="308" y="1648"/>
                </a:lnTo>
                <a:lnTo>
                  <a:pt x="319" y="1642"/>
                </a:lnTo>
                <a:lnTo>
                  <a:pt x="330" y="1635"/>
                </a:lnTo>
                <a:lnTo>
                  <a:pt x="339" y="1627"/>
                </a:lnTo>
                <a:lnTo>
                  <a:pt x="349" y="1618"/>
                </a:lnTo>
                <a:lnTo>
                  <a:pt x="356" y="1608"/>
                </a:lnTo>
                <a:lnTo>
                  <a:pt x="364" y="1597"/>
                </a:lnTo>
                <a:lnTo>
                  <a:pt x="370" y="1586"/>
                </a:lnTo>
                <a:lnTo>
                  <a:pt x="375" y="1574"/>
                </a:lnTo>
                <a:lnTo>
                  <a:pt x="378" y="1562"/>
                </a:lnTo>
                <a:lnTo>
                  <a:pt x="381" y="1550"/>
                </a:lnTo>
                <a:lnTo>
                  <a:pt x="381" y="1537"/>
                </a:lnTo>
                <a:lnTo>
                  <a:pt x="381" y="1537"/>
                </a:lnTo>
                <a:lnTo>
                  <a:pt x="381" y="1523"/>
                </a:lnTo>
                <a:lnTo>
                  <a:pt x="378" y="1511"/>
                </a:lnTo>
                <a:lnTo>
                  <a:pt x="375" y="1499"/>
                </a:lnTo>
                <a:lnTo>
                  <a:pt x="370" y="1487"/>
                </a:lnTo>
                <a:lnTo>
                  <a:pt x="364" y="1476"/>
                </a:lnTo>
                <a:lnTo>
                  <a:pt x="356" y="1465"/>
                </a:lnTo>
                <a:lnTo>
                  <a:pt x="349" y="1455"/>
                </a:lnTo>
                <a:lnTo>
                  <a:pt x="339" y="1447"/>
                </a:lnTo>
                <a:lnTo>
                  <a:pt x="330" y="1438"/>
                </a:lnTo>
                <a:lnTo>
                  <a:pt x="319" y="1431"/>
                </a:lnTo>
                <a:lnTo>
                  <a:pt x="308" y="1425"/>
                </a:lnTo>
                <a:lnTo>
                  <a:pt x="294" y="1419"/>
                </a:lnTo>
                <a:lnTo>
                  <a:pt x="282" y="1415"/>
                </a:lnTo>
                <a:lnTo>
                  <a:pt x="269" y="1411"/>
                </a:lnTo>
                <a:lnTo>
                  <a:pt x="254" y="1410"/>
                </a:lnTo>
                <a:lnTo>
                  <a:pt x="240" y="1409"/>
                </a:lnTo>
                <a:lnTo>
                  <a:pt x="240" y="1409"/>
                </a:lnTo>
                <a:lnTo>
                  <a:pt x="225" y="1410"/>
                </a:lnTo>
                <a:lnTo>
                  <a:pt x="212" y="1411"/>
                </a:lnTo>
                <a:lnTo>
                  <a:pt x="198" y="1415"/>
                </a:lnTo>
                <a:lnTo>
                  <a:pt x="185" y="1419"/>
                </a:lnTo>
                <a:lnTo>
                  <a:pt x="173" y="1425"/>
                </a:lnTo>
                <a:lnTo>
                  <a:pt x="161" y="1431"/>
                </a:lnTo>
                <a:lnTo>
                  <a:pt x="151" y="1438"/>
                </a:lnTo>
                <a:lnTo>
                  <a:pt x="140" y="1447"/>
                </a:lnTo>
                <a:lnTo>
                  <a:pt x="131" y="1455"/>
                </a:lnTo>
                <a:lnTo>
                  <a:pt x="123" y="1465"/>
                </a:lnTo>
                <a:lnTo>
                  <a:pt x="116" y="1476"/>
                </a:lnTo>
                <a:lnTo>
                  <a:pt x="109" y="1487"/>
                </a:lnTo>
                <a:lnTo>
                  <a:pt x="105" y="1499"/>
                </a:lnTo>
                <a:lnTo>
                  <a:pt x="102" y="1511"/>
                </a:lnTo>
                <a:lnTo>
                  <a:pt x="100" y="1523"/>
                </a:lnTo>
                <a:lnTo>
                  <a:pt x="99" y="1537"/>
                </a:lnTo>
                <a:lnTo>
                  <a:pt x="99" y="1537"/>
                </a:lnTo>
                <a:close/>
              </a:path>
            </a:pathLst>
          </a:custGeom>
          <a:solidFill>
            <a:srgbClr val="0070C0">
              <a:alpha val="50196"/>
            </a:srgbClr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BAE75A3-D77B-47FA-9A4C-0261E912D8E1}"/>
              </a:ext>
            </a:extLst>
          </p:cNvPr>
          <p:cNvSpPr txBox="1"/>
          <p:nvPr/>
        </p:nvSpPr>
        <p:spPr>
          <a:xfrm>
            <a:off x="266699" y="9306259"/>
            <a:ext cx="6340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000" b="1" dirty="0">
                <a:solidFill>
                  <a:srgbClr val="002060"/>
                </a:solidFill>
                <a:latin typeface="+mj-ea"/>
                <a:ea typeface="+mj-ea"/>
              </a:rPr>
              <a:t>興味のある方は監督やスタッフまで、ご気軽にどうぞ</a:t>
            </a:r>
          </a:p>
        </p:txBody>
      </p:sp>
    </p:spTree>
    <p:extLst>
      <p:ext uri="{BB962C8B-B14F-4D97-AF65-F5344CB8AC3E}">
        <p14:creationId xmlns:p14="http://schemas.microsoft.com/office/powerpoint/2010/main" val="214204462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1212</TotalTime>
  <Words>258</Words>
  <PresentationFormat>A4 210 x 297 mm</PresentationFormat>
  <Paragraphs>74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pptx857_サッカーチームメンバー募集の貼り紙テンプレート</dc:title>
  <dc:subject>pptx857_サッカーチームメンバー募集の貼り紙テンプレート</dc:subject>
  <dc:creator>digipot.net</dc:creator>
  <cp:revision>1</cp:revision>
  <dcterms:created xsi:type="dcterms:W3CDTF">2018-05-20T00:31:01Z</dcterms:created>
  <dcterms:modified xsi:type="dcterms:W3CDTF">2018-09-24T23:50:14Z</dcterms:modified>
  <cp:version>1</cp:version>
</cp:coreProperties>
</file>